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13716000" cx="24377650"/>
  <p:notesSz cx="6858000" cy="9144000"/>
  <p:embeddedFontLst>
    <p:embeddedFont>
      <p:font typeface="Playfair Display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Montserrat Light"/>
      <p:regular r:id="rId40"/>
      <p:bold r:id="rId41"/>
      <p:italic r:id="rId42"/>
      <p:boldItalic r:id="rId43"/>
    </p:embeddedFont>
    <p:embeddedFont>
      <p:font typeface="Playfair Display ExtraBold"/>
      <p:bold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regular.fntdata"/><Relationship Id="rId20" Type="http://schemas.openxmlformats.org/officeDocument/2006/relationships/slide" Target="slides/slide16.xml"/><Relationship Id="rId42" Type="http://schemas.openxmlformats.org/officeDocument/2006/relationships/font" Target="fonts/MontserratLight-italic.fntdata"/><Relationship Id="rId41" Type="http://schemas.openxmlformats.org/officeDocument/2006/relationships/font" Target="fonts/MontserratLight-bold.fntdata"/><Relationship Id="rId22" Type="http://schemas.openxmlformats.org/officeDocument/2006/relationships/slide" Target="slides/slide18.xml"/><Relationship Id="rId44" Type="http://schemas.openxmlformats.org/officeDocument/2006/relationships/font" Target="fonts/PlayfairDisplayExtraBold-bold.fntdata"/><Relationship Id="rId21" Type="http://schemas.openxmlformats.org/officeDocument/2006/relationships/slide" Target="slides/slide17.xml"/><Relationship Id="rId43" Type="http://schemas.openxmlformats.org/officeDocument/2006/relationships/font" Target="fonts/MontserratLight-bold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45" Type="http://schemas.openxmlformats.org/officeDocument/2006/relationships/font" Target="fonts/PlayfairDisplayExtraBold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PlayfairDisplay-bold.fntdata"/><Relationship Id="rId10" Type="http://schemas.openxmlformats.org/officeDocument/2006/relationships/slide" Target="slides/slide6.xml"/><Relationship Id="rId32" Type="http://schemas.openxmlformats.org/officeDocument/2006/relationships/font" Target="fonts/PlayfairDisplay-regular.fntdata"/><Relationship Id="rId13" Type="http://schemas.openxmlformats.org/officeDocument/2006/relationships/slide" Target="slides/slide9.xml"/><Relationship Id="rId35" Type="http://schemas.openxmlformats.org/officeDocument/2006/relationships/font" Target="fonts/PlayfairDisplay-boldItalic.fntdata"/><Relationship Id="rId12" Type="http://schemas.openxmlformats.org/officeDocument/2006/relationships/slide" Target="slides/slide8.xml"/><Relationship Id="rId34" Type="http://schemas.openxmlformats.org/officeDocument/2006/relationships/font" Target="fonts/PlayfairDisplay-italic.fntdata"/><Relationship Id="rId15" Type="http://schemas.openxmlformats.org/officeDocument/2006/relationships/slide" Target="slides/slide11.xml"/><Relationship Id="rId37" Type="http://schemas.openxmlformats.org/officeDocument/2006/relationships/font" Target="fonts/Montserrat-bold.fntdata"/><Relationship Id="rId14" Type="http://schemas.openxmlformats.org/officeDocument/2006/relationships/slide" Target="slides/slide10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3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2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883b0b275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Reflecting on personal needs and experiences. What domains do we know of that could use innovation?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Stuck between two very different domains. In-depth exploration of both ensued.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Exploration of existing products in entertainment. Using information from interviews to see what needs were most salient.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Identified a gap in existing products and in the needs of the individuals we interviewed. Chose a domain that has the greatest potential for exploration.</a:t>
            </a:r>
            <a:endParaRPr/>
          </a:p>
        </p:txBody>
      </p:sp>
      <p:sp>
        <p:nvSpPr>
          <p:cNvPr id="55" name="Google Shape;55;g2883b0b2753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dd3d81e8e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try to encounter people with diverse backgrounds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have an extreme user in mind and scheduled a meeting</a:t>
            </a:r>
            <a:endParaRPr/>
          </a:p>
        </p:txBody>
      </p:sp>
      <p:sp>
        <p:nvSpPr>
          <p:cNvPr id="82" name="Google Shape;82;g28dd3d81e8e_2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dd3d81e8e_2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28dd3d81e8e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total of 6 interviews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chose 4 to analyze in detail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Ranging from non-user (almost never consume media) to extreme user (consume media very frequently)</a:t>
            </a:r>
            <a:endParaRPr/>
          </a:p>
        </p:txBody>
      </p:sp>
      <p:sp>
        <p:nvSpPr>
          <p:cNvPr id="123" name="Google Shape;123;g28dd3d81e8e_2_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883b0b275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Otter.ai to record and transcribe the interview</a:t>
            </a:r>
            <a:endParaRPr/>
          </a:p>
        </p:txBody>
      </p:sp>
      <p:sp>
        <p:nvSpPr>
          <p:cNvPr id="163" name="Google Shape;163;g2883b0b2753_0_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4c3cac48c8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outdoor person (</a:t>
            </a:r>
            <a:r>
              <a:rPr lang="en-US"/>
              <a:t>skateboarding</a:t>
            </a:r>
            <a:r>
              <a:rPr lang="en-US"/>
              <a:t>); almost never use media </a:t>
            </a:r>
            <a:r>
              <a:rPr lang="en-US"/>
              <a:t>entertainment</a:t>
            </a:r>
            <a:r>
              <a:rPr lang="en-US"/>
              <a:t> apps;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only use phone to read news (less than 10 min a day) or watch skateboarding videos in the past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24c3cac48c8_1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4c304f0d40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4c304f0d4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4c304f0d40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4c3cac48c8_1_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4c3cac48c8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Strong likes and dislikes in content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4c3cac48c8_1_1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4c3cac48c8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24c3cac48c8_0_4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4c3cac48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spend a lot of time on religious practices and family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only use phone to browse over news or cute videos when tired;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“secretly” subscribed an internet novel (read once a week for 10 min)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24c3cac48c8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4c3cac48c8_1_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4c3cac48c8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24c3cac48c8_1_9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4c2dd4fea1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4c2dd4fea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Contradiction: she makes sure that all content for her kid is healthy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24c2dd4fea1_0_6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4c3cac48c8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lt1"/>
                </a:solidFill>
              </a:rPr>
              <a:t>Social media is</a:t>
            </a:r>
            <a:r>
              <a:rPr lang="en-US" sz="3600">
                <a:solidFill>
                  <a:schemeClr val="lt1"/>
                </a:solidFill>
              </a:rPr>
              <a:t> a source of </a:t>
            </a:r>
            <a:r>
              <a:rPr b="1"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practical information, not entertainment</a:t>
            </a:r>
            <a:r>
              <a:rPr lang="en-US" sz="3600">
                <a:solidFill>
                  <a:schemeClr val="lt1"/>
                </a:solidFill>
              </a:rPr>
              <a:t> for Zirui.</a:t>
            </a:r>
            <a:endParaRPr sz="3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lt1"/>
                </a:solidFill>
              </a:rPr>
              <a:t>People use social media for various reasons, but </a:t>
            </a:r>
            <a:r>
              <a:rPr b="1"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prefer seeing content</a:t>
            </a:r>
            <a:r>
              <a:rPr lang="en-US" sz="3600">
                <a:solidFill>
                  <a:schemeClr val="lt1"/>
                </a:solidFill>
              </a:rPr>
              <a:t> only in spaces or genres they </a:t>
            </a:r>
            <a:r>
              <a:rPr b="1" lang="en-US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enjoy</a:t>
            </a:r>
            <a:r>
              <a:rPr lang="en-US" sz="3600">
                <a:solidFill>
                  <a:schemeClr val="lt1"/>
                </a:solidFill>
              </a:rPr>
              <a:t>.</a:t>
            </a:r>
            <a:endParaRPr/>
          </a:p>
        </p:txBody>
      </p:sp>
      <p:sp>
        <p:nvSpPr>
          <p:cNvPr id="345" name="Google Shape;345;g24c3cac48c8_0_4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4c3cac48c8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"I don't really go to movies anymore. I usually just rent it or do it on Netflix."</a:t>
            </a:r>
            <a:endParaRPr/>
          </a:p>
        </p:txBody>
      </p:sp>
      <p:sp>
        <p:nvSpPr>
          <p:cNvPr id="396" name="Google Shape;396;g24c3cac48c8_1_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4c3cac48c8_1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4c3cac48c8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24c3cac48c8_1_7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4c3cac48c8_0_5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4c3cac48c8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sports thread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Social Aspect of Media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24c3cac48c8_0_5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4c3cac48c8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g24c3cac48c8_0_5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4c3cac48c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24c3cac48c8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4c2dd4fea1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24c2dd4fea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24c2dd4fea1_0_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4c3cac48c8_0_6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4c3cac48c8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surprising</a:t>
            </a:r>
            <a:endParaRPr/>
          </a:p>
        </p:txBody>
      </p:sp>
      <p:sp>
        <p:nvSpPr>
          <p:cNvPr id="531" name="Google Shape;531;g24c3cac48c8_0_6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24c3cac48c8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24c3cac48c8_0_3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24c3cac48c8_0_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24c3cac48c8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24c3cac48c8_0_1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24c3cac48c8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g24c3cac48c8_1_1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4c3cac48c8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interviews? -&gt; Diversify the age group and gender group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24c3cac48c8_1_1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4c3cac48c8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g24c3cac48c8_3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Slide">
  <p:cSld name="Default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25" spcFirstLastPara="1" rIns="182825" wrap="square" tIns="91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800"/>
              <a:buFont typeface="Montserrat Light"/>
              <a:buNone/>
              <a:defRPr b="0" i="0" sz="8800" u="none" cap="none" strike="noStrik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normAutofit/>
          </a:bodyPr>
          <a:lstStyle>
            <a:lvl1pPr indent="-482600" lvl="0" marL="457200" marR="0" rtl="0" algn="l">
              <a:lnSpc>
                <a:spcPct val="104999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431800" lvl="1" marL="914400" marR="0" rtl="0" algn="l">
              <a:lnSpc>
                <a:spcPct val="13125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406400" lvl="2" marL="1371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81000" lvl="3" marL="1828800" marR="0" rtl="0" algn="l">
              <a:lnSpc>
                <a:spcPct val="1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81000" lvl="4" marL="2286000" marR="0" rtl="0" algn="l">
              <a:lnSpc>
                <a:spcPct val="1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4320">
          <p15:clr>
            <a:srgbClr val="A4A3A4"/>
          </p15:clr>
        </p15:guide>
        <p15:guide id="2" pos="7678">
          <p15:clr>
            <a:srgbClr val="A4A3A4"/>
          </p15:clr>
        </p15:guide>
        <p15:guide id="3" pos="958">
          <p15:clr>
            <a:srgbClr val="A4A3A4"/>
          </p15:clr>
        </p15:guide>
        <p15:guide id="4" pos="14398">
          <p15:clr>
            <a:srgbClr val="A4A3A4"/>
          </p15:clr>
        </p15:guide>
        <p15:guide id="5" orient="horz" pos="8160">
          <p15:clr>
            <a:srgbClr val="A4A3A4"/>
          </p15:clr>
        </p15:guide>
        <p15:guide id="6" orient="horz" pos="480">
          <p15:clr>
            <a:srgbClr val="A4A3A4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jpg"/><Relationship Id="rId4" Type="http://schemas.openxmlformats.org/officeDocument/2006/relationships/image" Target="../media/image35.jpg"/><Relationship Id="rId5" Type="http://schemas.openxmlformats.org/officeDocument/2006/relationships/image" Target="../media/image32.png"/><Relationship Id="rId6" Type="http://schemas.openxmlformats.org/officeDocument/2006/relationships/image" Target="../media/image3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7.jpg"/><Relationship Id="rId7" Type="http://schemas.openxmlformats.org/officeDocument/2006/relationships/image" Target="../media/image2.jpg"/><Relationship Id="rId8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0" Type="http://schemas.openxmlformats.org/officeDocument/2006/relationships/image" Target="../media/image14.png"/><Relationship Id="rId9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.jpg"/><Relationship Id="rId7" Type="http://schemas.openxmlformats.org/officeDocument/2006/relationships/image" Target="../media/image3.png"/><Relationship Id="rId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5.jp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jp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30.png"/><Relationship Id="rId7" Type="http://schemas.openxmlformats.org/officeDocument/2006/relationships/image" Target="../media/image18.png"/><Relationship Id="rId8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jp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jpg"/><Relationship Id="rId4" Type="http://schemas.openxmlformats.org/officeDocument/2006/relationships/image" Target="../media/image1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jpg"/><Relationship Id="rId4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jpg"/><Relationship Id="rId4" Type="http://schemas.openxmlformats.org/officeDocument/2006/relationships/image" Target="../media/image9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jpg"/></Relationships>
</file>

<file path=ppt/slides/_rels/slide27.xml.rels><?xml version="1.0" encoding="UTF-8" standalone="yes"?><Relationships xmlns="http://schemas.openxmlformats.org/package/2006/relationships"><Relationship Id="rId11" Type="http://schemas.openxmlformats.org/officeDocument/2006/relationships/hyperlink" Target="https://unsplash.com/es/fotos/ZdUNNTZdHag" TargetMode="External"/><Relationship Id="rId10" Type="http://schemas.openxmlformats.org/officeDocument/2006/relationships/hyperlink" Target="https://unsplash.com/photos/OpgJPy3zjDE" TargetMode="External"/><Relationship Id="rId13" Type="http://schemas.openxmlformats.org/officeDocument/2006/relationships/hyperlink" Target="https://dribbble.com/shots/12047781-Digital-Agency-Hero" TargetMode="External"/><Relationship Id="rId12" Type="http://schemas.openxmlformats.org/officeDocument/2006/relationships/hyperlink" Target="https://dribbble.com/shots/12047781-Digital-Agency-Hero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unsplash.com/es/fotos/VnfqkxCSCrU" TargetMode="External"/><Relationship Id="rId4" Type="http://schemas.openxmlformats.org/officeDocument/2006/relationships/hyperlink" Target="https://unsplash.com/photos/tZc3vjPCk-Q" TargetMode="External"/><Relationship Id="rId9" Type="http://schemas.openxmlformats.org/officeDocument/2006/relationships/hyperlink" Target="https://fonts.google.com/specimen/Montserrat" TargetMode="External"/><Relationship Id="rId15" Type="http://schemas.openxmlformats.org/officeDocument/2006/relationships/hyperlink" Target="https://slidenest.com/" TargetMode="External"/><Relationship Id="rId14" Type="http://schemas.openxmlformats.org/officeDocument/2006/relationships/hyperlink" Target="https://dribbble.com/shots/21782982-Softphone-App-wip-p2" TargetMode="External"/><Relationship Id="rId5" Type="http://schemas.openxmlformats.org/officeDocument/2006/relationships/hyperlink" Target="https://unsplash.com/photos/pl9DrjAMV6I" TargetMode="External"/><Relationship Id="rId6" Type="http://schemas.openxmlformats.org/officeDocument/2006/relationships/hyperlink" Target="https://unsplash.com/es/fotos/TCeSrR11chw" TargetMode="External"/><Relationship Id="rId7" Type="http://schemas.openxmlformats.org/officeDocument/2006/relationships/hyperlink" Target="https://unsplash.com/photos/wKOKidNT14w" TargetMode="External"/><Relationship Id="rId8" Type="http://schemas.openxmlformats.org/officeDocument/2006/relationships/hyperlink" Target="https://fonts.google.com/specimen/Playfair+Displ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-3730088" y="5272282"/>
            <a:ext cx="8011200" cy="8011200"/>
          </a:xfrm>
          <a:prstGeom prst="ellipse">
            <a:avLst/>
          </a:prstGeom>
          <a:noFill/>
          <a:ln cap="rnd" cmpd="sng" w="2540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14183883" y="-5696094"/>
            <a:ext cx="15376745" cy="18497111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9" name="Google Shape;19;p3"/>
          <p:cNvGrpSpPr/>
          <p:nvPr/>
        </p:nvGrpSpPr>
        <p:grpSpPr>
          <a:xfrm>
            <a:off x="16820526" y="9120753"/>
            <a:ext cx="1461110" cy="1317528"/>
            <a:chOff x="13668051" y="2148234"/>
            <a:chExt cx="1461110" cy="1317528"/>
          </a:xfrm>
        </p:grpSpPr>
        <p:sp>
          <p:nvSpPr>
            <p:cNvPr id="20" name="Google Shape;20;p3"/>
            <p:cNvSpPr/>
            <p:nvPr/>
          </p:nvSpPr>
          <p:spPr>
            <a:xfrm>
              <a:off x="13668053" y="2148234"/>
              <a:ext cx="1461108" cy="1317528"/>
            </a:xfrm>
            <a:custGeom>
              <a:rect b="b" l="l" r="r" t="t"/>
              <a:pathLst>
                <a:path extrusionOk="0" h="1317528" w="1461108">
                  <a:moveTo>
                    <a:pt x="1461108" y="0"/>
                  </a:moveTo>
                  <a:cubicBezTo>
                    <a:pt x="1312470" y="781749"/>
                    <a:pt x="1279340" y="1253957"/>
                    <a:pt x="988187" y="1306510"/>
                  </a:cubicBezTo>
                  <a:cubicBezTo>
                    <a:pt x="550460" y="1385519"/>
                    <a:pt x="107448" y="1013927"/>
                    <a:pt x="0" y="1008130"/>
                  </a:cubicBezTo>
                  <a:cubicBezTo>
                    <a:pt x="0" y="1008130"/>
                    <a:pt x="55418" y="1189411"/>
                    <a:pt x="45133" y="1190983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3668051" y="3089077"/>
              <a:ext cx="197962" cy="45119"/>
            </a:xfrm>
            <a:custGeom>
              <a:rect b="b" l="l" r="r" t="t"/>
              <a:pathLst>
                <a:path extrusionOk="0" h="45119" w="197962">
                  <a:moveTo>
                    <a:pt x="197962" y="0"/>
                  </a:moveTo>
                  <a:cubicBezTo>
                    <a:pt x="197962" y="0"/>
                    <a:pt x="57728" y="18093"/>
                    <a:pt x="0" y="45119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22" name="Google Shape;22;p3"/>
          <p:cNvSpPr txBox="1"/>
          <p:nvPr/>
        </p:nvSpPr>
        <p:spPr>
          <a:xfrm>
            <a:off x="11991565" y="9120747"/>
            <a:ext cx="845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Needfinding Report</a:t>
            </a:r>
            <a:endParaRPr sz="1800"/>
          </a:p>
        </p:txBody>
      </p:sp>
      <p:sp>
        <p:nvSpPr>
          <p:cNvPr id="23" name="Google Shape;23;p3"/>
          <p:cNvSpPr txBox="1"/>
          <p:nvPr/>
        </p:nvSpPr>
        <p:spPr>
          <a:xfrm>
            <a:off x="11820125" y="4124300"/>
            <a:ext cx="121488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Media</a:t>
            </a:r>
            <a:endParaRPr sz="12000">
              <a:solidFill>
                <a:schemeClr val="accent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Entertainment</a:t>
            </a:r>
            <a:endParaRPr sz="12000">
              <a:solidFill>
                <a:schemeClr val="accent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43250" y="-455300"/>
            <a:ext cx="24377650" cy="14626590"/>
          </a:xfrm>
          <a:prstGeom prst="rect">
            <a:avLst/>
          </a:prstGeom>
          <a:noFill/>
          <a:ln cap="rnd" cmpd="sng" w="2540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" name="Google Shape;25;p3"/>
          <p:cNvSpPr/>
          <p:nvPr/>
        </p:nvSpPr>
        <p:spPr>
          <a:xfrm>
            <a:off x="8569236" y="997539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/>
          <p:cNvPicPr preferRelativeResize="0"/>
          <p:nvPr/>
        </p:nvPicPr>
        <p:blipFill rotWithShape="1">
          <a:blip r:embed="rId3">
            <a:alphaModFix/>
          </a:blip>
          <a:srcRect b="31520" l="11355" r="27264" t="35356"/>
          <a:stretch/>
        </p:blipFill>
        <p:spPr>
          <a:xfrm>
            <a:off x="1183000" y="3595825"/>
            <a:ext cx="4354800" cy="4178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 rot="10800000">
            <a:off x="199" y="7884627"/>
            <a:ext cx="24440018" cy="11947588"/>
          </a:xfrm>
          <a:custGeom>
            <a:rect b="b" l="l" r="r" t="t"/>
            <a:pathLst>
              <a:path extrusionOk="0" h="3798915" w="7771071">
                <a:moveTo>
                  <a:pt x="0" y="0"/>
                </a:moveTo>
                <a:lnTo>
                  <a:pt x="0" y="3004195"/>
                </a:lnTo>
                <a:cubicBezTo>
                  <a:pt x="1029936" y="3551538"/>
                  <a:pt x="2900561" y="4252841"/>
                  <a:pt x="4683474" y="3402830"/>
                </a:cubicBezTo>
                <a:cubicBezTo>
                  <a:pt x="6040372" y="2755915"/>
                  <a:pt x="7080109" y="2473349"/>
                  <a:pt x="7771072" y="2351490"/>
                </a:cubicBezTo>
                <a:lnTo>
                  <a:pt x="777107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" name="Google Shape;33;p4"/>
          <p:cNvSpPr/>
          <p:nvPr/>
        </p:nvSpPr>
        <p:spPr>
          <a:xfrm rot="10800000">
            <a:off x="20068714" y="10983882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4" name="Google Shape;34;p4"/>
          <p:cNvGrpSpPr/>
          <p:nvPr/>
        </p:nvGrpSpPr>
        <p:grpSpPr>
          <a:xfrm>
            <a:off x="18821490" y="11168905"/>
            <a:ext cx="4110770" cy="3406279"/>
            <a:chOff x="11832502" y="9210519"/>
            <a:chExt cx="1328283" cy="1100646"/>
          </a:xfrm>
        </p:grpSpPr>
        <p:sp>
          <p:nvSpPr>
            <p:cNvPr id="35" name="Google Shape;35;p4"/>
            <p:cNvSpPr/>
            <p:nvPr/>
          </p:nvSpPr>
          <p:spPr>
            <a:xfrm>
              <a:off x="11832502" y="9210519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1832502" y="10149694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37" name="Google Shape;37;p4"/>
          <p:cNvSpPr/>
          <p:nvPr/>
        </p:nvSpPr>
        <p:spPr>
          <a:xfrm rot="10800000">
            <a:off x="-2891017" y="-10183482"/>
            <a:ext cx="15605339" cy="11419834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8" name="Google Shape;38;p4"/>
          <p:cNvGrpSpPr/>
          <p:nvPr/>
        </p:nvGrpSpPr>
        <p:grpSpPr>
          <a:xfrm rot="-1800069">
            <a:off x="-662921" y="-377868"/>
            <a:ext cx="4532642" cy="3226635"/>
            <a:chOff x="11441023" y="7688998"/>
            <a:chExt cx="1494001" cy="1063529"/>
          </a:xfrm>
        </p:grpSpPr>
        <p:sp>
          <p:nvSpPr>
            <p:cNvPr id="39" name="Google Shape;39;p4"/>
            <p:cNvSpPr/>
            <p:nvPr/>
          </p:nvSpPr>
          <p:spPr>
            <a:xfrm>
              <a:off x="11441023" y="7688998"/>
              <a:ext cx="1494001" cy="1063529"/>
            </a:xfrm>
            <a:custGeom>
              <a:rect b="b" l="l" r="r" t="t"/>
              <a:pathLst>
                <a:path extrusionOk="0" h="1063529" w="1494001">
                  <a:moveTo>
                    <a:pt x="1494002" y="214135"/>
                  </a:moveTo>
                  <a:cubicBezTo>
                    <a:pt x="1297520" y="107460"/>
                    <a:pt x="1075942" y="-8738"/>
                    <a:pt x="845950" y="519"/>
                  </a:cubicBezTo>
                  <a:cubicBezTo>
                    <a:pt x="746543" y="4520"/>
                    <a:pt x="618895" y="38168"/>
                    <a:pt x="551226" y="116714"/>
                  </a:cubicBezTo>
                  <a:cubicBezTo>
                    <a:pt x="473387" y="207065"/>
                    <a:pt x="469584" y="368051"/>
                    <a:pt x="509362" y="473930"/>
                  </a:cubicBezTo>
                  <a:cubicBezTo>
                    <a:pt x="524702" y="514759"/>
                    <a:pt x="547795" y="553993"/>
                    <a:pt x="582704" y="580015"/>
                  </a:cubicBezTo>
                  <a:cubicBezTo>
                    <a:pt x="617614" y="606037"/>
                    <a:pt x="665821" y="616752"/>
                    <a:pt x="705771" y="599511"/>
                  </a:cubicBezTo>
                  <a:cubicBezTo>
                    <a:pt x="719887" y="593418"/>
                    <a:pt x="732810" y="583836"/>
                    <a:pt x="741059" y="570827"/>
                  </a:cubicBezTo>
                  <a:cubicBezTo>
                    <a:pt x="752936" y="552096"/>
                    <a:pt x="754005" y="528368"/>
                    <a:pt x="750949" y="506381"/>
                  </a:cubicBezTo>
                  <a:cubicBezTo>
                    <a:pt x="740514" y="431319"/>
                    <a:pt x="682589" y="365092"/>
                    <a:pt x="609764" y="344963"/>
                  </a:cubicBezTo>
                  <a:cubicBezTo>
                    <a:pt x="426336" y="294263"/>
                    <a:pt x="237797" y="486604"/>
                    <a:pt x="171522" y="641055"/>
                  </a:cubicBezTo>
                  <a:cubicBezTo>
                    <a:pt x="144529" y="703961"/>
                    <a:pt x="129344" y="771419"/>
                    <a:pt x="119968" y="839258"/>
                  </a:cubicBezTo>
                  <a:cubicBezTo>
                    <a:pt x="109636" y="914015"/>
                    <a:pt x="112494" y="988482"/>
                    <a:pt x="112255" y="1063530"/>
                  </a:cubicBezTo>
                  <a:cubicBezTo>
                    <a:pt x="112255" y="1063530"/>
                    <a:pt x="42035" y="1035087"/>
                    <a:pt x="0" y="987334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11553278" y="8631091"/>
              <a:ext cx="79485" cy="121436"/>
            </a:xfrm>
            <a:custGeom>
              <a:rect b="b" l="l" r="r" t="t"/>
              <a:pathLst>
                <a:path extrusionOk="0" h="121436" w="79485">
                  <a:moveTo>
                    <a:pt x="79486" y="0"/>
                  </a:moveTo>
                  <a:cubicBezTo>
                    <a:pt x="79486" y="0"/>
                    <a:pt x="46502" y="78052"/>
                    <a:pt x="0" y="121436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41" name="Google Shape;41;p4"/>
          <p:cNvSpPr txBox="1"/>
          <p:nvPr/>
        </p:nvSpPr>
        <p:spPr>
          <a:xfrm>
            <a:off x="12532751" y="9279800"/>
            <a:ext cx="55386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‘23/’24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Miami, FL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12456562" y="8138817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Francis Santiago</a:t>
            </a:r>
            <a:endParaRPr/>
          </a:p>
        </p:txBody>
      </p:sp>
      <p:sp>
        <p:nvSpPr>
          <p:cNvPr id="43" name="Google Shape;43;p4"/>
          <p:cNvSpPr txBox="1"/>
          <p:nvPr/>
        </p:nvSpPr>
        <p:spPr>
          <a:xfrm>
            <a:off x="6569500" y="9279800"/>
            <a:ext cx="5784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‘25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Suzhou, China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6441326" y="8138817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DCF6F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Charlotte Zhu</a:t>
            </a:r>
            <a:endParaRPr>
              <a:solidFill>
                <a:srgbClr val="DCF6F5"/>
              </a:solidFill>
            </a:endParaRPr>
          </a:p>
        </p:txBody>
      </p:sp>
      <p:sp>
        <p:nvSpPr>
          <p:cNvPr id="45" name="Google Shape;45;p4"/>
          <p:cNvSpPr txBox="1"/>
          <p:nvPr/>
        </p:nvSpPr>
        <p:spPr>
          <a:xfrm>
            <a:off x="591099" y="9279800"/>
            <a:ext cx="55386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‘25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Boston, MA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390189" y="8138817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Allen Naliath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7" name="Google Shape;47;p4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Meet  Our Team</a:t>
            </a:r>
            <a:endParaRPr/>
          </a:p>
        </p:txBody>
      </p:sp>
      <p:sp>
        <p:nvSpPr>
          <p:cNvPr id="48" name="Google Shape;48;p4"/>
          <p:cNvSpPr txBox="1"/>
          <p:nvPr/>
        </p:nvSpPr>
        <p:spPr>
          <a:xfrm>
            <a:off x="18881951" y="9279800"/>
            <a:ext cx="55386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‘23/’24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Hong Kong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" name="Google Shape;49;p4"/>
          <p:cNvSpPr txBox="1"/>
          <p:nvPr/>
        </p:nvSpPr>
        <p:spPr>
          <a:xfrm>
            <a:off x="18329701" y="8023355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Yishu Chen</a:t>
            </a:r>
            <a:endParaRPr/>
          </a:p>
        </p:txBody>
      </p:sp>
      <p:pic>
        <p:nvPicPr>
          <p:cNvPr id="50" name="Google Shape;50;p4"/>
          <p:cNvPicPr preferRelativeResize="0"/>
          <p:nvPr/>
        </p:nvPicPr>
        <p:blipFill rotWithShape="1">
          <a:blip r:embed="rId4">
            <a:alphaModFix/>
          </a:blip>
          <a:srcRect b="4412" l="2489" r="2480" t="4412"/>
          <a:stretch/>
        </p:blipFill>
        <p:spPr>
          <a:xfrm>
            <a:off x="7284100" y="3595825"/>
            <a:ext cx="4354800" cy="417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1" name="Google Shape;51;p4"/>
          <p:cNvPicPr preferRelativeResize="0"/>
          <p:nvPr/>
        </p:nvPicPr>
        <p:blipFill rotWithShape="1">
          <a:blip r:embed="rId5">
            <a:alphaModFix/>
          </a:blip>
          <a:srcRect b="661" l="0" r="0" t="651"/>
          <a:stretch/>
        </p:blipFill>
        <p:spPr>
          <a:xfrm>
            <a:off x="19288800" y="3595825"/>
            <a:ext cx="4354800" cy="417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2" name="Google Shape;52;p4"/>
          <p:cNvPicPr preferRelativeResize="0"/>
          <p:nvPr/>
        </p:nvPicPr>
        <p:blipFill rotWithShape="1">
          <a:blip r:embed="rId6">
            <a:alphaModFix/>
          </a:blip>
          <a:srcRect b="-2214" l="2521" r="29316" t="15716"/>
          <a:stretch/>
        </p:blipFill>
        <p:spPr>
          <a:xfrm>
            <a:off x="13091900" y="3429325"/>
            <a:ext cx="4591500" cy="451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3539613" y="0"/>
            <a:ext cx="8649300" cy="13716000"/>
          </a:xfrm>
          <a:prstGeom prst="rect">
            <a:avLst/>
          </a:pr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-1486984" y="9054858"/>
            <a:ext cx="3366046" cy="3439916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solidFill>
            <a:schemeClr val="accent4">
              <a:alpha val="2940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-490970" y="10068082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5"/>
          <p:cNvSpPr/>
          <p:nvPr/>
        </p:nvSpPr>
        <p:spPr>
          <a:xfrm flipH="1" rot="-5400000">
            <a:off x="16673067" y="1739004"/>
            <a:ext cx="13826053" cy="529446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5"/>
          <p:cNvSpPr/>
          <p:nvPr/>
        </p:nvSpPr>
        <p:spPr>
          <a:xfrm rot="6299965">
            <a:off x="22274030" y="760857"/>
            <a:ext cx="8295857" cy="9979315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4941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" name="Google Shape;62;p5"/>
          <p:cNvSpPr/>
          <p:nvPr/>
        </p:nvSpPr>
        <p:spPr>
          <a:xfrm rot="5400000">
            <a:off x="-5500658" y="-14615963"/>
            <a:ext cx="14760017" cy="17755231"/>
          </a:xfrm>
          <a:custGeom>
            <a:rect b="b" l="l" r="r" t="t"/>
            <a:pathLst>
              <a:path extrusionOk="0" h="3502018" w="2911246">
                <a:moveTo>
                  <a:pt x="2803563" y="1507958"/>
                </a:moveTo>
                <a:cubicBezTo>
                  <a:pt x="2743002" y="1377278"/>
                  <a:pt x="2654195" y="1260808"/>
                  <a:pt x="2542187" y="1170053"/>
                </a:cubicBezTo>
                <a:cubicBezTo>
                  <a:pt x="2478556" y="1118491"/>
                  <a:pt x="2406438" y="1071622"/>
                  <a:pt x="2359496" y="1002991"/>
                </a:cubicBezTo>
                <a:cubicBezTo>
                  <a:pt x="2313125" y="935189"/>
                  <a:pt x="2299506" y="852812"/>
                  <a:pt x="2283453" y="773922"/>
                </a:cubicBezTo>
                <a:cubicBezTo>
                  <a:pt x="2268027" y="698165"/>
                  <a:pt x="2249161" y="620955"/>
                  <a:pt x="2201270" y="558451"/>
                </a:cubicBezTo>
                <a:cubicBezTo>
                  <a:pt x="2161323" y="506319"/>
                  <a:pt x="2106788" y="470176"/>
                  <a:pt x="2046702" y="444993"/>
                </a:cubicBezTo>
                <a:cubicBezTo>
                  <a:pt x="1920619" y="392149"/>
                  <a:pt x="1781153" y="384226"/>
                  <a:pt x="1653559" y="335867"/>
                </a:cubicBezTo>
                <a:cubicBezTo>
                  <a:pt x="1621995" y="323907"/>
                  <a:pt x="1591458" y="309031"/>
                  <a:pt x="1563173" y="290564"/>
                </a:cubicBezTo>
                <a:cubicBezTo>
                  <a:pt x="1524596" y="265382"/>
                  <a:pt x="1491502" y="233057"/>
                  <a:pt x="1457771" y="201928"/>
                </a:cubicBezTo>
                <a:cubicBezTo>
                  <a:pt x="1395499" y="144458"/>
                  <a:pt x="1327772" y="96658"/>
                  <a:pt x="1249619" y="63182"/>
                </a:cubicBezTo>
                <a:cubicBezTo>
                  <a:pt x="1093321" y="-3759"/>
                  <a:pt x="918616" y="-14939"/>
                  <a:pt x="752681" y="17549"/>
                </a:cubicBezTo>
                <a:cubicBezTo>
                  <a:pt x="577889" y="51764"/>
                  <a:pt x="409084" y="132051"/>
                  <a:pt x="264838" y="235660"/>
                </a:cubicBezTo>
                <a:cubicBezTo>
                  <a:pt x="230898" y="260043"/>
                  <a:pt x="198878" y="288389"/>
                  <a:pt x="181704" y="327365"/>
                </a:cubicBezTo>
                <a:cubicBezTo>
                  <a:pt x="164644" y="366074"/>
                  <a:pt x="161859" y="408686"/>
                  <a:pt x="161660" y="450464"/>
                </a:cubicBezTo>
                <a:cubicBezTo>
                  <a:pt x="161146" y="553341"/>
                  <a:pt x="162696" y="656264"/>
                  <a:pt x="163247" y="759140"/>
                </a:cubicBezTo>
                <a:cubicBezTo>
                  <a:pt x="163452" y="798192"/>
                  <a:pt x="163662" y="837248"/>
                  <a:pt x="163870" y="876302"/>
                </a:cubicBezTo>
                <a:cubicBezTo>
                  <a:pt x="163635" y="882406"/>
                  <a:pt x="163656" y="888498"/>
                  <a:pt x="163968" y="894567"/>
                </a:cubicBezTo>
                <a:cubicBezTo>
                  <a:pt x="164202" y="938541"/>
                  <a:pt x="164435" y="982510"/>
                  <a:pt x="164671" y="1026492"/>
                </a:cubicBezTo>
                <a:cubicBezTo>
                  <a:pt x="164153" y="1029351"/>
                  <a:pt x="163749" y="1032239"/>
                  <a:pt x="163171" y="1035088"/>
                </a:cubicBezTo>
                <a:cubicBezTo>
                  <a:pt x="161431" y="1043695"/>
                  <a:pt x="159393" y="1052244"/>
                  <a:pt x="156841" y="1060651"/>
                </a:cubicBezTo>
                <a:cubicBezTo>
                  <a:pt x="155614" y="1064688"/>
                  <a:pt x="154270" y="1068697"/>
                  <a:pt x="152786" y="1072648"/>
                </a:cubicBezTo>
                <a:cubicBezTo>
                  <a:pt x="152610" y="1073114"/>
                  <a:pt x="151015" y="1076989"/>
                  <a:pt x="150895" y="1077369"/>
                </a:cubicBezTo>
                <a:cubicBezTo>
                  <a:pt x="150042" y="1079279"/>
                  <a:pt x="149163" y="1081179"/>
                  <a:pt x="148246" y="1083069"/>
                </a:cubicBezTo>
                <a:cubicBezTo>
                  <a:pt x="147518" y="1084560"/>
                  <a:pt x="147024" y="1086156"/>
                  <a:pt x="146640" y="1087780"/>
                </a:cubicBezTo>
                <a:cubicBezTo>
                  <a:pt x="65245" y="1209598"/>
                  <a:pt x="-5858" y="1342720"/>
                  <a:pt x="382" y="1492731"/>
                </a:cubicBezTo>
                <a:cubicBezTo>
                  <a:pt x="4545" y="1592824"/>
                  <a:pt x="37125" y="1689554"/>
                  <a:pt x="59812" y="1786398"/>
                </a:cubicBezTo>
                <a:cubicBezTo>
                  <a:pt x="82575" y="1883565"/>
                  <a:pt x="101460" y="1981635"/>
                  <a:pt x="116391" y="2080312"/>
                </a:cubicBezTo>
                <a:cubicBezTo>
                  <a:pt x="131550" y="2180529"/>
                  <a:pt x="139724" y="2281676"/>
                  <a:pt x="155548" y="2381788"/>
                </a:cubicBezTo>
                <a:cubicBezTo>
                  <a:pt x="170499" y="2476391"/>
                  <a:pt x="196702" y="2567678"/>
                  <a:pt x="232295" y="2656533"/>
                </a:cubicBezTo>
                <a:cubicBezTo>
                  <a:pt x="267547" y="2744562"/>
                  <a:pt x="309622" y="2829580"/>
                  <a:pt x="351944" y="2914370"/>
                </a:cubicBezTo>
                <a:cubicBezTo>
                  <a:pt x="387490" y="2985585"/>
                  <a:pt x="423644" y="3056620"/>
                  <a:pt x="464959" y="3124710"/>
                </a:cubicBezTo>
                <a:cubicBezTo>
                  <a:pt x="545242" y="3257024"/>
                  <a:pt x="648952" y="3382908"/>
                  <a:pt x="793112" y="3447739"/>
                </a:cubicBezTo>
                <a:cubicBezTo>
                  <a:pt x="958076" y="3521919"/>
                  <a:pt x="1143095" y="3508354"/>
                  <a:pt x="1316452" y="3476038"/>
                </a:cubicBezTo>
                <a:cubicBezTo>
                  <a:pt x="1402171" y="3460060"/>
                  <a:pt x="1487206" y="3439912"/>
                  <a:pt x="1571955" y="3419460"/>
                </a:cubicBezTo>
                <a:cubicBezTo>
                  <a:pt x="1654557" y="3399512"/>
                  <a:pt x="1736825" y="3377750"/>
                  <a:pt x="1817279" y="3350306"/>
                </a:cubicBezTo>
                <a:cubicBezTo>
                  <a:pt x="1975895" y="3296199"/>
                  <a:pt x="2124770" y="3218600"/>
                  <a:pt x="2243697" y="3098749"/>
                </a:cubicBezTo>
                <a:cubicBezTo>
                  <a:pt x="2305189" y="3036767"/>
                  <a:pt x="2360979" y="2967119"/>
                  <a:pt x="2432869" y="2916498"/>
                </a:cubicBezTo>
                <a:cubicBezTo>
                  <a:pt x="2504008" y="2866399"/>
                  <a:pt x="2588501" y="2838367"/>
                  <a:pt x="2654508" y="2780488"/>
                </a:cubicBezTo>
                <a:cubicBezTo>
                  <a:pt x="2718966" y="2723958"/>
                  <a:pt x="2761840" y="2646901"/>
                  <a:pt x="2795770" y="2569283"/>
                </a:cubicBezTo>
                <a:cubicBezTo>
                  <a:pt x="2824976" y="2502476"/>
                  <a:pt x="2848956" y="2433540"/>
                  <a:pt x="2867099" y="2362913"/>
                </a:cubicBezTo>
                <a:cubicBezTo>
                  <a:pt x="2939217" y="2082241"/>
                  <a:pt x="2926330" y="1772843"/>
                  <a:pt x="2803563" y="1507958"/>
                </a:cubicBezTo>
                <a:close/>
                <a:moveTo>
                  <a:pt x="2864733" y="2147738"/>
                </a:moveTo>
                <a:cubicBezTo>
                  <a:pt x="2851028" y="2289152"/>
                  <a:pt x="2814912" y="2429636"/>
                  <a:pt x="2756755" y="2559356"/>
                </a:cubicBezTo>
                <a:cubicBezTo>
                  <a:pt x="2723386" y="2633783"/>
                  <a:pt x="2681652" y="2706964"/>
                  <a:pt x="2617784" y="2759448"/>
                </a:cubicBezTo>
                <a:cubicBezTo>
                  <a:pt x="2551549" y="2813868"/>
                  <a:pt x="2467294" y="2840523"/>
                  <a:pt x="2398930" y="2892066"/>
                </a:cubicBezTo>
                <a:cubicBezTo>
                  <a:pt x="2330404" y="2943741"/>
                  <a:pt x="2275593" y="3009884"/>
                  <a:pt x="2215450" y="3070498"/>
                </a:cubicBezTo>
                <a:cubicBezTo>
                  <a:pt x="2157816" y="3128586"/>
                  <a:pt x="2093149" y="3177602"/>
                  <a:pt x="2021820" y="3217698"/>
                </a:cubicBezTo>
                <a:cubicBezTo>
                  <a:pt x="1879028" y="3297956"/>
                  <a:pt x="1719623" y="3342726"/>
                  <a:pt x="1561329" y="3380941"/>
                </a:cubicBezTo>
                <a:cubicBezTo>
                  <a:pt x="1394815" y="3421142"/>
                  <a:pt x="1223625" y="3465864"/>
                  <a:pt x="1051065" y="3462273"/>
                </a:cubicBezTo>
                <a:cubicBezTo>
                  <a:pt x="964082" y="3460459"/>
                  <a:pt x="876550" y="3444462"/>
                  <a:pt x="797950" y="3406057"/>
                </a:cubicBezTo>
                <a:cubicBezTo>
                  <a:pt x="730727" y="3373209"/>
                  <a:pt x="672180" y="3326188"/>
                  <a:pt x="621684" y="3271292"/>
                </a:cubicBezTo>
                <a:cubicBezTo>
                  <a:pt x="517280" y="3157786"/>
                  <a:pt x="447652" y="3017046"/>
                  <a:pt x="379440" y="2880192"/>
                </a:cubicBezTo>
                <a:cubicBezTo>
                  <a:pt x="338258" y="2797568"/>
                  <a:pt x="297333" y="2714602"/>
                  <a:pt x="263925" y="2628454"/>
                </a:cubicBezTo>
                <a:cubicBezTo>
                  <a:pt x="229986" y="2540900"/>
                  <a:pt x="206035" y="2451018"/>
                  <a:pt x="192064" y="2358164"/>
                </a:cubicBezTo>
                <a:cubicBezTo>
                  <a:pt x="177304" y="2260085"/>
                  <a:pt x="168921" y="2161179"/>
                  <a:pt x="153914" y="2063110"/>
                </a:cubicBezTo>
                <a:cubicBezTo>
                  <a:pt x="139144" y="1966664"/>
                  <a:pt x="120611" y="1870779"/>
                  <a:pt x="98333" y="1775778"/>
                </a:cubicBezTo>
                <a:cubicBezTo>
                  <a:pt x="76473" y="1682544"/>
                  <a:pt x="44396" y="1589062"/>
                  <a:pt x="40328" y="1492731"/>
                </a:cubicBezTo>
                <a:cubicBezTo>
                  <a:pt x="36669" y="1406174"/>
                  <a:pt x="61190" y="1322610"/>
                  <a:pt x="99369" y="1245609"/>
                </a:cubicBezTo>
                <a:cubicBezTo>
                  <a:pt x="136606" y="1170509"/>
                  <a:pt x="184608" y="1101402"/>
                  <a:pt x="232824" y="1033065"/>
                </a:cubicBezTo>
                <a:cubicBezTo>
                  <a:pt x="236962" y="1028496"/>
                  <a:pt x="238446" y="1022132"/>
                  <a:pt x="237377" y="1015207"/>
                </a:cubicBezTo>
                <a:cubicBezTo>
                  <a:pt x="232581" y="984163"/>
                  <a:pt x="223313" y="954317"/>
                  <a:pt x="210796" y="925587"/>
                </a:cubicBezTo>
                <a:cubicBezTo>
                  <a:pt x="208020" y="912512"/>
                  <a:pt x="205601" y="899370"/>
                  <a:pt x="203636" y="886146"/>
                </a:cubicBezTo>
                <a:cubicBezTo>
                  <a:pt x="202614" y="742852"/>
                  <a:pt x="201521" y="599547"/>
                  <a:pt x="201587" y="456258"/>
                </a:cubicBezTo>
                <a:cubicBezTo>
                  <a:pt x="201616" y="414424"/>
                  <a:pt x="202452" y="369502"/>
                  <a:pt x="223846" y="332190"/>
                </a:cubicBezTo>
                <a:cubicBezTo>
                  <a:pt x="244166" y="296739"/>
                  <a:pt x="279636" y="273191"/>
                  <a:pt x="312863" y="251038"/>
                </a:cubicBezTo>
                <a:cubicBezTo>
                  <a:pt x="385513" y="202612"/>
                  <a:pt x="462060" y="159666"/>
                  <a:pt x="542295" y="125098"/>
                </a:cubicBezTo>
                <a:cubicBezTo>
                  <a:pt x="697766" y="58120"/>
                  <a:pt x="869384" y="24075"/>
                  <a:pt x="1038339" y="46426"/>
                </a:cubicBezTo>
                <a:cubicBezTo>
                  <a:pt x="1119971" y="57227"/>
                  <a:pt x="1200681" y="80908"/>
                  <a:pt x="1274016" y="118554"/>
                </a:cubicBezTo>
                <a:cubicBezTo>
                  <a:pt x="1309781" y="136916"/>
                  <a:pt x="1344167" y="158411"/>
                  <a:pt x="1375750" y="183328"/>
                </a:cubicBezTo>
                <a:cubicBezTo>
                  <a:pt x="1410241" y="210543"/>
                  <a:pt x="1441177" y="241844"/>
                  <a:pt x="1473976" y="271006"/>
                </a:cubicBezTo>
                <a:cubicBezTo>
                  <a:pt x="1529357" y="320249"/>
                  <a:pt x="1589899" y="356099"/>
                  <a:pt x="1659813" y="380531"/>
                </a:cubicBezTo>
                <a:cubicBezTo>
                  <a:pt x="1723168" y="402665"/>
                  <a:pt x="1789099" y="416144"/>
                  <a:pt x="1854469" y="430753"/>
                </a:cubicBezTo>
                <a:cubicBezTo>
                  <a:pt x="1975392" y="457769"/>
                  <a:pt x="2112585" y="489981"/>
                  <a:pt x="2183335" y="602213"/>
                </a:cubicBezTo>
                <a:cubicBezTo>
                  <a:pt x="2225658" y="669364"/>
                  <a:pt x="2237661" y="749964"/>
                  <a:pt x="2253381" y="826328"/>
                </a:cubicBezTo>
                <a:cubicBezTo>
                  <a:pt x="2269073" y="902549"/>
                  <a:pt x="2289621" y="978169"/>
                  <a:pt x="2337922" y="1040778"/>
                </a:cubicBezTo>
                <a:cubicBezTo>
                  <a:pt x="2387676" y="1105268"/>
                  <a:pt x="2455812" y="1150760"/>
                  <a:pt x="2518236" y="1201790"/>
                </a:cubicBezTo>
                <a:cubicBezTo>
                  <a:pt x="2572315" y="1245999"/>
                  <a:pt x="2621642" y="1296250"/>
                  <a:pt x="2663822" y="1351991"/>
                </a:cubicBezTo>
                <a:cubicBezTo>
                  <a:pt x="2834234" y="1577160"/>
                  <a:pt x="2891620" y="1870513"/>
                  <a:pt x="2864733" y="2147738"/>
                </a:cubicBezTo>
                <a:close/>
              </a:path>
            </a:pathLst>
          </a:custGeom>
          <a:solidFill>
            <a:schemeClr val="accent4">
              <a:alpha val="2940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5"/>
          <p:cNvSpPr txBox="1"/>
          <p:nvPr/>
        </p:nvSpPr>
        <p:spPr>
          <a:xfrm>
            <a:off x="14819225" y="10401125"/>
            <a:ext cx="76611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Identified a gap in </a:t>
            </a: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existing products and in people’s needs</a:t>
            </a:r>
            <a:endParaRPr/>
          </a:p>
        </p:txBody>
      </p:sp>
      <p:sp>
        <p:nvSpPr>
          <p:cNvPr id="64" name="Google Shape;64;p5"/>
          <p:cNvSpPr txBox="1"/>
          <p:nvPr/>
        </p:nvSpPr>
        <p:spPr>
          <a:xfrm>
            <a:off x="14743025" y="9465964"/>
            <a:ext cx="6273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Media/Entertainment</a:t>
            </a:r>
            <a:endParaRPr b="1" sz="4800">
              <a:solidFill>
                <a:schemeClr val="accen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accen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65" name="Google Shape;65;p5"/>
          <p:cNvCxnSpPr/>
          <p:nvPr/>
        </p:nvCxnSpPr>
        <p:spPr>
          <a:xfrm>
            <a:off x="14863123" y="9465978"/>
            <a:ext cx="1800000" cy="0"/>
          </a:xfrm>
          <a:prstGeom prst="straightConnector1">
            <a:avLst/>
          </a:prstGeom>
          <a:noFill/>
          <a:ln cap="rnd" cmpd="sng" w="635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5"/>
          <p:cNvSpPr txBox="1"/>
          <p:nvPr/>
        </p:nvSpPr>
        <p:spPr>
          <a:xfrm>
            <a:off x="14863133" y="8037539"/>
            <a:ext cx="6252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accent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04</a:t>
            </a:r>
            <a:endParaRPr/>
          </a:p>
        </p:txBody>
      </p:sp>
      <p:sp>
        <p:nvSpPr>
          <p:cNvPr id="67" name="Google Shape;67;p5"/>
          <p:cNvSpPr txBox="1"/>
          <p:nvPr/>
        </p:nvSpPr>
        <p:spPr>
          <a:xfrm>
            <a:off x="5316525" y="10248725"/>
            <a:ext cx="7165200" cy="18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Exploration of </a:t>
            </a: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existing</a:t>
            </a: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products</a:t>
            </a: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</a:t>
            </a: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nformation from interviews</a:t>
            </a:r>
            <a:endParaRPr/>
          </a:p>
        </p:txBody>
      </p:sp>
      <p:sp>
        <p:nvSpPr>
          <p:cNvPr id="68" name="Google Shape;68;p5"/>
          <p:cNvSpPr txBox="1"/>
          <p:nvPr/>
        </p:nvSpPr>
        <p:spPr>
          <a:xfrm>
            <a:off x="5316523" y="9359154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Research</a:t>
            </a:r>
            <a:endParaRPr/>
          </a:p>
        </p:txBody>
      </p:sp>
      <p:cxnSp>
        <p:nvCxnSpPr>
          <p:cNvPr id="69" name="Google Shape;69;p5"/>
          <p:cNvCxnSpPr/>
          <p:nvPr/>
        </p:nvCxnSpPr>
        <p:spPr>
          <a:xfrm>
            <a:off x="5316513" y="9300578"/>
            <a:ext cx="1800000" cy="0"/>
          </a:xfrm>
          <a:prstGeom prst="straightConnector1">
            <a:avLst/>
          </a:prstGeom>
          <a:noFill/>
          <a:ln cap="rnd" cmpd="sng" w="635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5"/>
          <p:cNvSpPr txBox="1"/>
          <p:nvPr/>
        </p:nvSpPr>
        <p:spPr>
          <a:xfrm>
            <a:off x="5294472" y="7918389"/>
            <a:ext cx="6317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03</a:t>
            </a:r>
            <a:endParaRPr/>
          </a:p>
        </p:txBody>
      </p:sp>
      <p:sp>
        <p:nvSpPr>
          <p:cNvPr id="71" name="Google Shape;71;p5"/>
          <p:cNvSpPr txBox="1"/>
          <p:nvPr/>
        </p:nvSpPr>
        <p:spPr>
          <a:xfrm>
            <a:off x="12994400" y="5350900"/>
            <a:ext cx="7061400" cy="18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Stuck between two different domains.</a:t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In-depth exploration</a:t>
            </a:r>
            <a:endParaRPr/>
          </a:p>
        </p:txBody>
      </p:sp>
      <p:sp>
        <p:nvSpPr>
          <p:cNvPr id="72" name="Google Shape;72;p5"/>
          <p:cNvSpPr txBox="1"/>
          <p:nvPr/>
        </p:nvSpPr>
        <p:spPr>
          <a:xfrm>
            <a:off x="12994388" y="4477010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Indecision</a:t>
            </a:r>
            <a:endParaRPr/>
          </a:p>
        </p:txBody>
      </p:sp>
      <p:cxnSp>
        <p:nvCxnSpPr>
          <p:cNvPr id="73" name="Google Shape;73;p5"/>
          <p:cNvCxnSpPr/>
          <p:nvPr/>
        </p:nvCxnSpPr>
        <p:spPr>
          <a:xfrm>
            <a:off x="13148028" y="4319159"/>
            <a:ext cx="1800000" cy="0"/>
          </a:xfrm>
          <a:prstGeom prst="straightConnector1">
            <a:avLst/>
          </a:prstGeom>
          <a:noFill/>
          <a:ln cap="rnd" cmpd="sng" w="635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5"/>
          <p:cNvSpPr txBox="1"/>
          <p:nvPr/>
        </p:nvSpPr>
        <p:spPr>
          <a:xfrm>
            <a:off x="12994388" y="2920470"/>
            <a:ext cx="6273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accent3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02</a:t>
            </a:r>
            <a:endParaRPr/>
          </a:p>
        </p:txBody>
      </p:sp>
      <p:sp>
        <p:nvSpPr>
          <p:cNvPr id="75" name="Google Shape;75;p5"/>
          <p:cNvSpPr txBox="1"/>
          <p:nvPr/>
        </p:nvSpPr>
        <p:spPr>
          <a:xfrm>
            <a:off x="3615828" y="4952949"/>
            <a:ext cx="62730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Reflecting on personal needs and experiences</a:t>
            </a:r>
            <a:endParaRPr/>
          </a:p>
        </p:txBody>
      </p:sp>
      <p:sp>
        <p:nvSpPr>
          <p:cNvPr id="76" name="Google Shape;76;p5"/>
          <p:cNvSpPr txBox="1"/>
          <p:nvPr/>
        </p:nvSpPr>
        <p:spPr>
          <a:xfrm>
            <a:off x="3456903" y="4112985"/>
            <a:ext cx="627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Brainstorming</a:t>
            </a:r>
            <a:endParaRPr/>
          </a:p>
        </p:txBody>
      </p:sp>
      <p:cxnSp>
        <p:nvCxnSpPr>
          <p:cNvPr id="77" name="Google Shape;77;p5"/>
          <p:cNvCxnSpPr/>
          <p:nvPr/>
        </p:nvCxnSpPr>
        <p:spPr>
          <a:xfrm>
            <a:off x="3695468" y="4004809"/>
            <a:ext cx="1800000" cy="0"/>
          </a:xfrm>
          <a:prstGeom prst="straightConnector1">
            <a:avLst/>
          </a:prstGeom>
          <a:noFill/>
          <a:ln cap="rnd" cmpd="sng" w="635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" name="Google Shape;78;p5"/>
          <p:cNvSpPr txBox="1"/>
          <p:nvPr/>
        </p:nvSpPr>
        <p:spPr>
          <a:xfrm>
            <a:off x="3539627" y="2573020"/>
            <a:ext cx="6273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accent4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01</a:t>
            </a:r>
            <a:endParaRPr/>
          </a:p>
        </p:txBody>
      </p:sp>
      <p:sp>
        <p:nvSpPr>
          <p:cNvPr id="79" name="Google Shape;79;p5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Domain Selection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/>
          <p:nvPr/>
        </p:nvSpPr>
        <p:spPr>
          <a:xfrm rot="-5400000">
            <a:off x="-1227080" y="842563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5" name="Google Shape;85;p6"/>
          <p:cNvSpPr/>
          <p:nvPr/>
        </p:nvSpPr>
        <p:spPr>
          <a:xfrm rot="5400000">
            <a:off x="10098782" y="-4457791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6" name="Google Shape;86;p6"/>
          <p:cNvSpPr/>
          <p:nvPr/>
        </p:nvSpPr>
        <p:spPr>
          <a:xfrm rot="10800000">
            <a:off x="18170810" y="-561151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19821948" y="728087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8" name="Google Shape;88;p6"/>
          <p:cNvSpPr/>
          <p:nvPr/>
        </p:nvSpPr>
        <p:spPr>
          <a:xfrm rot="10800000">
            <a:off x="-11160422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89" name="Google Shape;89;p6"/>
          <p:cNvGrpSpPr/>
          <p:nvPr/>
        </p:nvGrpSpPr>
        <p:grpSpPr>
          <a:xfrm>
            <a:off x="26352197" y="6227881"/>
            <a:ext cx="1417205" cy="2944273"/>
            <a:chOff x="11480223" y="3864292"/>
            <a:chExt cx="1417205" cy="2944273"/>
          </a:xfrm>
        </p:grpSpPr>
        <p:sp>
          <p:nvSpPr>
            <p:cNvPr id="90" name="Google Shape;90;p6"/>
            <p:cNvSpPr/>
            <p:nvPr/>
          </p:nvSpPr>
          <p:spPr>
            <a:xfrm>
              <a:off x="11480223" y="3864292"/>
              <a:ext cx="1417205" cy="2944273"/>
            </a:xfrm>
            <a:custGeom>
              <a:rect b="b" l="l" r="r" t="t"/>
              <a:pathLst>
                <a:path extrusionOk="0" h="2364" w="1138">
                  <a:moveTo>
                    <a:pt x="1042" y="0"/>
                  </a:moveTo>
                  <a:lnTo>
                    <a:pt x="95" y="0"/>
                  </a:lnTo>
                  <a:cubicBezTo>
                    <a:pt x="42" y="0"/>
                    <a:pt x="0" y="42"/>
                    <a:pt x="0" y="95"/>
                  </a:cubicBezTo>
                  <a:lnTo>
                    <a:pt x="0" y="2267"/>
                  </a:lnTo>
                  <a:cubicBezTo>
                    <a:pt x="0" y="2320"/>
                    <a:pt x="42" y="2363"/>
                    <a:pt x="95" y="2363"/>
                  </a:cubicBezTo>
                  <a:lnTo>
                    <a:pt x="1042" y="2363"/>
                  </a:lnTo>
                  <a:cubicBezTo>
                    <a:pt x="1095" y="2363"/>
                    <a:pt x="1137" y="2320"/>
                    <a:pt x="1137" y="2267"/>
                  </a:cubicBezTo>
                  <a:lnTo>
                    <a:pt x="1137" y="95"/>
                  </a:lnTo>
                  <a:cubicBezTo>
                    <a:pt x="1137" y="42"/>
                    <a:pt x="1095" y="0"/>
                    <a:pt x="1042" y="0"/>
                  </a:cubicBezTo>
                </a:path>
              </a:pathLst>
            </a:custGeom>
            <a:solidFill>
              <a:srgbClr val="767D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12095441" y="4040073"/>
              <a:ext cx="258171" cy="27464"/>
            </a:xfrm>
            <a:custGeom>
              <a:rect b="b" l="l" r="r" t="t"/>
              <a:pathLst>
                <a:path extrusionOk="0" h="23" w="206">
                  <a:moveTo>
                    <a:pt x="205" y="11"/>
                  </a:moveTo>
                  <a:lnTo>
                    <a:pt x="205" y="11"/>
                  </a:lnTo>
                  <a:cubicBezTo>
                    <a:pt x="205" y="17"/>
                    <a:pt x="198" y="22"/>
                    <a:pt x="190" y="22"/>
                  </a:cubicBezTo>
                  <a:lnTo>
                    <a:pt x="15" y="22"/>
                  </a:ln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6" y="0"/>
                    <a:pt x="15" y="0"/>
                  </a:cubicBezTo>
                  <a:lnTo>
                    <a:pt x="190" y="0"/>
                  </a:lnTo>
                  <a:cubicBezTo>
                    <a:pt x="198" y="0"/>
                    <a:pt x="205" y="5"/>
                    <a:pt x="205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12024030" y="4034575"/>
              <a:ext cx="43944" cy="43944"/>
            </a:xfrm>
            <a:custGeom>
              <a:rect b="b" l="l" r="r" t="t"/>
              <a:pathLst>
                <a:path extrusionOk="0" h="35" w="35">
                  <a:moveTo>
                    <a:pt x="0" y="17"/>
                  </a:move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6"/>
                    <a:pt x="27" y="34"/>
                    <a:pt x="18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12172347" y="3946690"/>
              <a:ext cx="32958" cy="38453"/>
            </a:xfrm>
            <a:custGeom>
              <a:rect b="b" l="l" r="r" t="t"/>
              <a:pathLst>
                <a:path extrusionOk="0" h="29" w="28">
                  <a:moveTo>
                    <a:pt x="0" y="14"/>
                  </a:move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4"/>
                  </a:cubicBezTo>
                  <a:cubicBezTo>
                    <a:pt x="27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12078960" y="6517432"/>
              <a:ext cx="219722" cy="225217"/>
            </a:xfrm>
            <a:custGeom>
              <a:rect b="b" l="l" r="r" t="t"/>
              <a:pathLst>
                <a:path extrusionOk="0" h="180" w="178">
                  <a:moveTo>
                    <a:pt x="89" y="179"/>
                  </a:moveTo>
                  <a:lnTo>
                    <a:pt x="89" y="179"/>
                  </a:lnTo>
                  <a:cubicBezTo>
                    <a:pt x="40" y="179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ubicBezTo>
                    <a:pt x="137" y="0"/>
                    <a:pt x="177" y="41"/>
                    <a:pt x="177" y="90"/>
                  </a:cubicBezTo>
                  <a:cubicBezTo>
                    <a:pt x="177" y="139"/>
                    <a:pt x="137" y="179"/>
                    <a:pt x="89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12073472" y="6511940"/>
              <a:ext cx="230708" cy="236199"/>
            </a:xfrm>
            <a:custGeom>
              <a:rect b="b" l="l" r="r" t="t"/>
              <a:pathLst>
                <a:path extrusionOk="0" h="188" w="186">
                  <a:moveTo>
                    <a:pt x="93" y="0"/>
                  </a:moveTo>
                  <a:lnTo>
                    <a:pt x="93" y="0"/>
                  </a:lnTo>
                  <a:cubicBezTo>
                    <a:pt x="42" y="0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5" y="145"/>
                    <a:pt x="185" y="94"/>
                  </a:cubicBezTo>
                  <a:cubicBezTo>
                    <a:pt x="185" y="43"/>
                    <a:pt x="144" y="0"/>
                    <a:pt x="9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11524164" y="4215847"/>
              <a:ext cx="1312837" cy="2241164"/>
            </a:xfrm>
            <a:custGeom>
              <a:rect b="b" l="l" r="r" t="t"/>
              <a:pathLst>
                <a:path extrusionOk="0" h="1801" w="1055">
                  <a:moveTo>
                    <a:pt x="1054" y="1800"/>
                  </a:moveTo>
                  <a:lnTo>
                    <a:pt x="0" y="1800"/>
                  </a:lnTo>
                  <a:lnTo>
                    <a:pt x="0" y="0"/>
                  </a:lnTo>
                  <a:lnTo>
                    <a:pt x="1054" y="0"/>
                  </a:lnTo>
                  <a:lnTo>
                    <a:pt x="1054" y="1800"/>
                  </a:lnTo>
                </a:path>
              </a:pathLst>
            </a:custGeom>
            <a:solidFill>
              <a:srgbClr val="DCF6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11595572" y="5446289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6"/>
                    <a:pt x="43" y="86"/>
                  </a:cubicBezTo>
                  <a:cubicBezTo>
                    <a:pt x="19" y="86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11595572" y="4342185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3"/>
                  </a:moveTo>
                  <a:lnTo>
                    <a:pt x="86" y="43"/>
                  </a:lnTo>
                  <a:cubicBezTo>
                    <a:pt x="86" y="66"/>
                    <a:pt x="67" y="86"/>
                    <a:pt x="43" y="86"/>
                  </a:cubicBezTo>
                  <a:cubicBezTo>
                    <a:pt x="19" y="86"/>
                    <a:pt x="0" y="66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</a:path>
              </a:pathLst>
            </a:custGeom>
            <a:solidFill>
              <a:srgbClr val="2CB7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11601067" y="4594866"/>
              <a:ext cx="1164526" cy="747053"/>
            </a:xfrm>
            <a:custGeom>
              <a:rect b="b" l="l" r="r" t="t"/>
              <a:pathLst>
                <a:path extrusionOk="0" h="599" w="933">
                  <a:moveTo>
                    <a:pt x="932" y="598"/>
                  </a:moveTo>
                  <a:lnTo>
                    <a:pt x="0" y="598"/>
                  </a:lnTo>
                  <a:lnTo>
                    <a:pt x="0" y="0"/>
                  </a:lnTo>
                  <a:lnTo>
                    <a:pt x="932" y="0"/>
                  </a:lnTo>
                  <a:lnTo>
                    <a:pt x="932" y="598"/>
                  </a:ln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11595572" y="5781363"/>
              <a:ext cx="109861" cy="109861"/>
            </a:xfrm>
            <a:custGeom>
              <a:rect b="b" l="l" r="r" t="t"/>
              <a:pathLst>
                <a:path extrusionOk="0" h="88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7"/>
                    <a:pt x="43" y="87"/>
                  </a:cubicBezTo>
                  <a:cubicBezTo>
                    <a:pt x="19" y="87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11743886" y="5797848"/>
              <a:ext cx="1032694" cy="76903"/>
            </a:xfrm>
            <a:custGeom>
              <a:rect b="b" l="l" r="r" t="t"/>
              <a:pathLst>
                <a:path extrusionOk="0" h="63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5"/>
                    <a:pt x="0" y="32"/>
                  </a:cubicBezTo>
                  <a:cubicBezTo>
                    <a:pt x="0" y="48"/>
                    <a:pt x="14" y="62"/>
                    <a:pt x="31" y="62"/>
                  </a:cubicBezTo>
                  <a:lnTo>
                    <a:pt x="794" y="62"/>
                  </a:lnTo>
                  <a:cubicBezTo>
                    <a:pt x="811" y="62"/>
                    <a:pt x="826" y="48"/>
                    <a:pt x="826" y="32"/>
                  </a:cubicBezTo>
                  <a:cubicBezTo>
                    <a:pt x="826" y="15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11595576" y="5611084"/>
              <a:ext cx="1181008" cy="76903"/>
            </a:xfrm>
            <a:custGeom>
              <a:rect b="b" l="l" r="r" t="t"/>
              <a:pathLst>
                <a:path extrusionOk="0" h="62" w="946">
                  <a:moveTo>
                    <a:pt x="913" y="0"/>
                  </a:moveTo>
                  <a:lnTo>
                    <a:pt x="31" y="0"/>
                  </a:lnTo>
                  <a:cubicBezTo>
                    <a:pt x="13" y="0"/>
                    <a:pt x="0" y="13"/>
                    <a:pt x="0" y="30"/>
                  </a:cubicBezTo>
                  <a:cubicBezTo>
                    <a:pt x="0" y="48"/>
                    <a:pt x="13" y="61"/>
                    <a:pt x="31" y="61"/>
                  </a:cubicBezTo>
                  <a:lnTo>
                    <a:pt x="913" y="61"/>
                  </a:lnTo>
                  <a:cubicBezTo>
                    <a:pt x="930" y="61"/>
                    <a:pt x="945" y="48"/>
                    <a:pt x="945" y="30"/>
                  </a:cubicBezTo>
                  <a:cubicBezTo>
                    <a:pt x="945" y="13"/>
                    <a:pt x="930" y="0"/>
                    <a:pt x="913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11743886" y="54627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4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1743886" y="43586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3"/>
                    <a:pt x="811" y="0"/>
                    <a:pt x="7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105" name="Google Shape;105;p6"/>
          <p:cNvSpPr/>
          <p:nvPr/>
        </p:nvSpPr>
        <p:spPr>
          <a:xfrm rot="10800000">
            <a:off x="17020075" y="391912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Finding Participants</a:t>
            </a:r>
            <a:endParaRPr/>
          </a:p>
        </p:txBody>
      </p:sp>
      <p:pic>
        <p:nvPicPr>
          <p:cNvPr id="107" name="Google Shape;107;p6"/>
          <p:cNvPicPr preferRelativeResize="0"/>
          <p:nvPr/>
        </p:nvPicPr>
        <p:blipFill rotWithShape="1">
          <a:blip r:embed="rId3">
            <a:alphaModFix/>
          </a:blip>
          <a:srcRect b="0" l="0" r="0" t="12180"/>
          <a:stretch/>
        </p:blipFill>
        <p:spPr>
          <a:xfrm>
            <a:off x="9281963" y="7794325"/>
            <a:ext cx="5813700" cy="382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8" name="Google Shape;108;p6"/>
          <p:cNvPicPr preferRelativeResize="0"/>
          <p:nvPr/>
        </p:nvPicPr>
        <p:blipFill rotWithShape="1">
          <a:blip r:embed="rId4">
            <a:alphaModFix/>
          </a:blip>
          <a:srcRect b="0" l="7218" r="0" t="0"/>
          <a:stretch/>
        </p:blipFill>
        <p:spPr>
          <a:xfrm>
            <a:off x="2079875" y="7709975"/>
            <a:ext cx="5582400" cy="382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109" name="Google Shape;109;p6"/>
          <p:cNvGrpSpPr/>
          <p:nvPr/>
        </p:nvGrpSpPr>
        <p:grpSpPr>
          <a:xfrm>
            <a:off x="10679788" y="3491091"/>
            <a:ext cx="3323858" cy="3366908"/>
            <a:chOff x="10603913" y="2699553"/>
            <a:chExt cx="3323858" cy="3366908"/>
          </a:xfrm>
        </p:grpSpPr>
        <p:sp>
          <p:nvSpPr>
            <p:cNvPr id="110" name="Google Shape;110;p6"/>
            <p:cNvSpPr/>
            <p:nvPr/>
          </p:nvSpPr>
          <p:spPr>
            <a:xfrm>
              <a:off x="10603913" y="2996098"/>
              <a:ext cx="3323857" cy="3070364"/>
            </a:xfrm>
            <a:custGeom>
              <a:rect b="b" l="l" r="r" t="t"/>
              <a:pathLst>
                <a:path extrusionOk="0" h="1231841" w="1205388">
                  <a:moveTo>
                    <a:pt x="1203888" y="528227"/>
                  </a:moveTo>
                  <a:cubicBezTo>
                    <a:pt x="1194549" y="385295"/>
                    <a:pt x="1160292" y="301400"/>
                    <a:pt x="1135374" y="270329"/>
                  </a:cubicBezTo>
                  <a:cubicBezTo>
                    <a:pt x="1110465" y="239256"/>
                    <a:pt x="1135374" y="205077"/>
                    <a:pt x="979669" y="99432"/>
                  </a:cubicBezTo>
                  <a:cubicBezTo>
                    <a:pt x="979669" y="99432"/>
                    <a:pt x="873781" y="34181"/>
                    <a:pt x="833295" y="31073"/>
                  </a:cubicBezTo>
                  <a:cubicBezTo>
                    <a:pt x="794932" y="14273"/>
                    <a:pt x="752918" y="6783"/>
                    <a:pt x="713650" y="4281"/>
                  </a:cubicBezTo>
                  <a:lnTo>
                    <a:pt x="702497" y="0"/>
                  </a:lnTo>
                  <a:lnTo>
                    <a:pt x="672651" y="3310"/>
                  </a:lnTo>
                  <a:cubicBezTo>
                    <a:pt x="610014" y="4272"/>
                    <a:pt x="562357" y="15536"/>
                    <a:pt x="562357" y="15536"/>
                  </a:cubicBezTo>
                  <a:cubicBezTo>
                    <a:pt x="562357" y="15536"/>
                    <a:pt x="475159" y="18643"/>
                    <a:pt x="434674" y="31074"/>
                  </a:cubicBezTo>
                  <a:cubicBezTo>
                    <a:pt x="394187" y="43502"/>
                    <a:pt x="252501" y="121183"/>
                    <a:pt x="180088" y="189541"/>
                  </a:cubicBezTo>
                  <a:cubicBezTo>
                    <a:pt x="107676" y="257898"/>
                    <a:pt x="32934" y="425690"/>
                    <a:pt x="29819" y="478513"/>
                  </a:cubicBezTo>
                  <a:cubicBezTo>
                    <a:pt x="26707" y="531335"/>
                    <a:pt x="-13779" y="587265"/>
                    <a:pt x="4906" y="689802"/>
                  </a:cubicBezTo>
                  <a:cubicBezTo>
                    <a:pt x="23592" y="792342"/>
                    <a:pt x="11134" y="870023"/>
                    <a:pt x="135704" y="1019170"/>
                  </a:cubicBezTo>
                  <a:cubicBezTo>
                    <a:pt x="237292" y="1140796"/>
                    <a:pt x="449504" y="1221069"/>
                    <a:pt x="597030" y="1229711"/>
                  </a:cubicBezTo>
                  <a:lnTo>
                    <a:pt x="596613" y="1230507"/>
                  </a:lnTo>
                  <a:cubicBezTo>
                    <a:pt x="596613" y="1230507"/>
                    <a:pt x="892075" y="1259741"/>
                    <a:pt x="1021374" y="1044547"/>
                  </a:cubicBezTo>
                  <a:cubicBezTo>
                    <a:pt x="1080454" y="975144"/>
                    <a:pt x="1107349" y="919736"/>
                    <a:pt x="1107349" y="919736"/>
                  </a:cubicBezTo>
                  <a:lnTo>
                    <a:pt x="1175863" y="776807"/>
                  </a:lnTo>
                  <a:cubicBezTo>
                    <a:pt x="1175863" y="776807"/>
                    <a:pt x="1213236" y="671160"/>
                    <a:pt x="1203888" y="528227"/>
                  </a:cubicBezTo>
                  <a:close/>
                </a:path>
              </a:pathLst>
            </a:custGeom>
            <a:solidFill>
              <a:srgbClr val="2330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pic>
          <p:nvPicPr>
            <p:cNvPr id="111" name="Google Shape;111;p6"/>
            <p:cNvPicPr preferRelativeResize="0"/>
            <p:nvPr/>
          </p:nvPicPr>
          <p:blipFill rotWithShape="1">
            <a:blip r:embed="rId5">
              <a:alphaModFix/>
            </a:blip>
            <a:srcRect b="8917" l="0" r="0" t="0"/>
            <a:stretch/>
          </p:blipFill>
          <p:spPr>
            <a:xfrm>
              <a:off x="10603913" y="2699553"/>
              <a:ext cx="3323850" cy="30273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" name="Google Shape;112;p6"/>
          <p:cNvPicPr preferRelativeResize="0"/>
          <p:nvPr/>
        </p:nvPicPr>
        <p:blipFill rotWithShape="1">
          <a:blip r:embed="rId6">
            <a:alphaModFix/>
          </a:blip>
          <a:srcRect b="0" l="1493" r="1503" t="0"/>
          <a:stretch/>
        </p:blipFill>
        <p:spPr>
          <a:xfrm>
            <a:off x="17020063" y="7803663"/>
            <a:ext cx="5582400" cy="382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13" name="Google Shape;113;p6"/>
          <p:cNvSpPr txBox="1"/>
          <p:nvPr/>
        </p:nvSpPr>
        <p:spPr>
          <a:xfrm>
            <a:off x="16462150" y="11990200"/>
            <a:ext cx="705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Stanford ResEd Office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8740400" y="11990200"/>
            <a:ext cx="705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Ramen Nagi, Palo Alto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1345625" y="11990200"/>
            <a:ext cx="705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Stanford Bookstore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7">
            <a:alphaModFix/>
          </a:blip>
          <a:srcRect b="0" l="1267" r="1257" t="0"/>
          <a:stretch/>
        </p:blipFill>
        <p:spPr>
          <a:xfrm>
            <a:off x="17020075" y="2333213"/>
            <a:ext cx="5582400" cy="382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17" name="Google Shape;117;p6"/>
          <p:cNvSpPr txBox="1"/>
          <p:nvPr/>
        </p:nvSpPr>
        <p:spPr>
          <a:xfrm>
            <a:off x="16462138" y="6333300"/>
            <a:ext cx="705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Ng House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8" name="Google Shape;118;p6"/>
          <p:cNvPicPr preferRelativeResize="0"/>
          <p:nvPr/>
        </p:nvPicPr>
        <p:blipFill rotWithShape="1">
          <a:blip r:embed="rId8">
            <a:alphaModFix/>
          </a:blip>
          <a:srcRect b="4262" l="0" r="0" t="4271"/>
          <a:stretch/>
        </p:blipFill>
        <p:spPr>
          <a:xfrm>
            <a:off x="2080963" y="2333225"/>
            <a:ext cx="5582400" cy="382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19" name="Google Shape;119;p6"/>
          <p:cNvSpPr txBox="1"/>
          <p:nvPr/>
        </p:nvSpPr>
        <p:spPr>
          <a:xfrm>
            <a:off x="1520825" y="6406025"/>
            <a:ext cx="705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White Plaza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 rot="10800000">
            <a:off x="-2887890" y="-1018119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1">
              <a:alpha val="29409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26" name="Google Shape;126;p7"/>
          <p:cNvGrpSpPr/>
          <p:nvPr/>
        </p:nvGrpSpPr>
        <p:grpSpPr>
          <a:xfrm rot="-1711048">
            <a:off x="1679557" y="412399"/>
            <a:ext cx="3967299" cy="2739797"/>
            <a:chOff x="11441023" y="7688998"/>
            <a:chExt cx="1494001" cy="1063529"/>
          </a:xfrm>
        </p:grpSpPr>
        <p:sp>
          <p:nvSpPr>
            <p:cNvPr id="127" name="Google Shape;127;p7"/>
            <p:cNvSpPr/>
            <p:nvPr/>
          </p:nvSpPr>
          <p:spPr>
            <a:xfrm>
              <a:off x="11441023" y="7688998"/>
              <a:ext cx="1494001" cy="1063529"/>
            </a:xfrm>
            <a:custGeom>
              <a:rect b="b" l="l" r="r" t="t"/>
              <a:pathLst>
                <a:path extrusionOk="0" h="1063529" w="1494001">
                  <a:moveTo>
                    <a:pt x="1494002" y="214135"/>
                  </a:moveTo>
                  <a:cubicBezTo>
                    <a:pt x="1297520" y="107460"/>
                    <a:pt x="1075942" y="-8738"/>
                    <a:pt x="845950" y="519"/>
                  </a:cubicBezTo>
                  <a:cubicBezTo>
                    <a:pt x="746543" y="4520"/>
                    <a:pt x="618895" y="38168"/>
                    <a:pt x="551226" y="116714"/>
                  </a:cubicBezTo>
                  <a:cubicBezTo>
                    <a:pt x="473387" y="207065"/>
                    <a:pt x="469584" y="368051"/>
                    <a:pt x="509362" y="473930"/>
                  </a:cubicBezTo>
                  <a:cubicBezTo>
                    <a:pt x="524702" y="514759"/>
                    <a:pt x="547795" y="553993"/>
                    <a:pt x="582704" y="580015"/>
                  </a:cubicBezTo>
                  <a:cubicBezTo>
                    <a:pt x="617614" y="606037"/>
                    <a:pt x="665821" y="616752"/>
                    <a:pt x="705771" y="599511"/>
                  </a:cubicBezTo>
                  <a:cubicBezTo>
                    <a:pt x="719887" y="593418"/>
                    <a:pt x="732810" y="583836"/>
                    <a:pt x="741059" y="570827"/>
                  </a:cubicBezTo>
                  <a:cubicBezTo>
                    <a:pt x="752936" y="552096"/>
                    <a:pt x="754005" y="528368"/>
                    <a:pt x="750949" y="506381"/>
                  </a:cubicBezTo>
                  <a:cubicBezTo>
                    <a:pt x="740514" y="431319"/>
                    <a:pt x="682589" y="365092"/>
                    <a:pt x="609764" y="344963"/>
                  </a:cubicBezTo>
                  <a:cubicBezTo>
                    <a:pt x="426336" y="294263"/>
                    <a:pt x="237797" y="486604"/>
                    <a:pt x="171522" y="641055"/>
                  </a:cubicBezTo>
                  <a:cubicBezTo>
                    <a:pt x="144529" y="703961"/>
                    <a:pt x="129344" y="771419"/>
                    <a:pt x="119968" y="839258"/>
                  </a:cubicBezTo>
                  <a:cubicBezTo>
                    <a:pt x="109636" y="914015"/>
                    <a:pt x="112494" y="988482"/>
                    <a:pt x="112255" y="1063530"/>
                  </a:cubicBezTo>
                  <a:cubicBezTo>
                    <a:pt x="112255" y="1063530"/>
                    <a:pt x="42035" y="1035087"/>
                    <a:pt x="0" y="987334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11553278" y="8631091"/>
              <a:ext cx="79485" cy="121436"/>
            </a:xfrm>
            <a:custGeom>
              <a:rect b="b" l="l" r="r" t="t"/>
              <a:pathLst>
                <a:path extrusionOk="0" h="121436" w="79485">
                  <a:moveTo>
                    <a:pt x="79486" y="0"/>
                  </a:moveTo>
                  <a:cubicBezTo>
                    <a:pt x="79486" y="0"/>
                    <a:pt x="46502" y="78052"/>
                    <a:pt x="0" y="121436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grpSp>
        <p:nvGrpSpPr>
          <p:cNvPr id="129" name="Google Shape;129;p7"/>
          <p:cNvGrpSpPr/>
          <p:nvPr/>
        </p:nvGrpSpPr>
        <p:grpSpPr>
          <a:xfrm>
            <a:off x="8114789" y="6990308"/>
            <a:ext cx="4133208" cy="3882810"/>
            <a:chOff x="-7486705" y="8041075"/>
            <a:chExt cx="4110600" cy="4997825"/>
          </a:xfrm>
        </p:grpSpPr>
        <p:sp>
          <p:nvSpPr>
            <p:cNvPr id="130" name="Google Shape;130;p7"/>
            <p:cNvSpPr txBox="1"/>
            <p:nvPr/>
          </p:nvSpPr>
          <p:spPr>
            <a:xfrm>
              <a:off x="-7340302" y="9243000"/>
              <a:ext cx="3817800" cy="37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32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chemical instrument company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Mountain View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31" name="Google Shape;131;p7"/>
            <p:cNvSpPr txBox="1"/>
            <p:nvPr/>
          </p:nvSpPr>
          <p:spPr>
            <a:xfrm>
              <a:off x="-7486705" y="8041075"/>
              <a:ext cx="4110600" cy="10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rgbClr val="C7CCFC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Zirui</a:t>
              </a:r>
              <a:endParaRPr>
                <a:solidFill>
                  <a:srgbClr val="C7CCFC"/>
                </a:solidFill>
              </a:endParaRPr>
            </a:p>
          </p:txBody>
        </p:sp>
      </p:grpSp>
      <p:sp>
        <p:nvSpPr>
          <p:cNvPr id="132" name="Google Shape;132;p7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We Interviewed…</a:t>
            </a:r>
            <a:endParaRPr/>
          </a:p>
        </p:txBody>
      </p:sp>
      <p:grpSp>
        <p:nvGrpSpPr>
          <p:cNvPr id="133" name="Google Shape;133;p7"/>
          <p:cNvGrpSpPr/>
          <p:nvPr/>
        </p:nvGrpSpPr>
        <p:grpSpPr>
          <a:xfrm>
            <a:off x="12578856" y="7049503"/>
            <a:ext cx="3584661" cy="3320335"/>
            <a:chOff x="362500" y="8041075"/>
            <a:chExt cx="4263900" cy="4273825"/>
          </a:xfrm>
        </p:grpSpPr>
        <p:sp>
          <p:nvSpPr>
            <p:cNvPr id="134" name="Google Shape;134;p7"/>
            <p:cNvSpPr txBox="1"/>
            <p:nvPr/>
          </p:nvSpPr>
          <p:spPr>
            <a:xfrm>
              <a:off x="362500" y="9279800"/>
              <a:ext cx="4263900" cy="30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35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college admissions consultant</a:t>
              </a:r>
              <a:endParaRPr/>
            </a:p>
          </p:txBody>
        </p:sp>
        <p:sp>
          <p:nvSpPr>
            <p:cNvPr id="135" name="Google Shape;135;p7"/>
            <p:cNvSpPr txBox="1"/>
            <p:nvPr/>
          </p:nvSpPr>
          <p:spPr>
            <a:xfrm>
              <a:off x="439146" y="8041075"/>
              <a:ext cx="4110600" cy="10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rgbClr val="FF95AC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Collin</a:t>
              </a:r>
              <a:endParaRPr>
                <a:solidFill>
                  <a:srgbClr val="FF95AC"/>
                </a:solidFill>
              </a:endParaRPr>
            </a:p>
          </p:txBody>
        </p:sp>
      </p:grpSp>
      <p:grpSp>
        <p:nvGrpSpPr>
          <p:cNvPr id="136" name="Google Shape;136;p7"/>
          <p:cNvGrpSpPr/>
          <p:nvPr/>
        </p:nvGrpSpPr>
        <p:grpSpPr>
          <a:xfrm>
            <a:off x="4056807" y="6962143"/>
            <a:ext cx="4049232" cy="3911400"/>
            <a:chOff x="-190093" y="8041075"/>
            <a:chExt cx="4816500" cy="5034625"/>
          </a:xfrm>
        </p:grpSpPr>
        <p:sp>
          <p:nvSpPr>
            <p:cNvPr id="137" name="Google Shape;137;p7"/>
            <p:cNvSpPr txBox="1"/>
            <p:nvPr/>
          </p:nvSpPr>
          <p:spPr>
            <a:xfrm>
              <a:off x="-190093" y="9279800"/>
              <a:ext cx="4816500" cy="37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52  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commercials at a solar panel company 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Palo Alto</a:t>
              </a:r>
              <a:endParaRPr/>
            </a:p>
          </p:txBody>
        </p:sp>
        <p:sp>
          <p:nvSpPr>
            <p:cNvPr id="138" name="Google Shape;138;p7"/>
            <p:cNvSpPr txBox="1"/>
            <p:nvPr/>
          </p:nvSpPr>
          <p:spPr>
            <a:xfrm>
              <a:off x="162846" y="8041075"/>
              <a:ext cx="4110600" cy="10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rgbClr val="DCF6F5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David</a:t>
              </a:r>
              <a:endParaRPr>
                <a:solidFill>
                  <a:srgbClr val="DCF6F5"/>
                </a:solidFill>
              </a:endParaRPr>
            </a:p>
          </p:txBody>
        </p:sp>
      </p:grpSp>
      <p:grpSp>
        <p:nvGrpSpPr>
          <p:cNvPr id="139" name="Google Shape;139;p7"/>
          <p:cNvGrpSpPr/>
          <p:nvPr/>
        </p:nvGrpSpPr>
        <p:grpSpPr>
          <a:xfrm>
            <a:off x="13814120" y="-3624662"/>
            <a:ext cx="4748049" cy="3376604"/>
            <a:chOff x="-1351850" y="8041075"/>
            <a:chExt cx="5346300" cy="4040450"/>
          </a:xfrm>
        </p:grpSpPr>
        <p:sp>
          <p:nvSpPr>
            <p:cNvPr id="140" name="Google Shape;140;p7"/>
            <p:cNvSpPr txBox="1"/>
            <p:nvPr/>
          </p:nvSpPr>
          <p:spPr>
            <a:xfrm>
              <a:off x="-1351850" y="9259725"/>
              <a:ext cx="5346300" cy="282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17500" lvl="0" marL="45720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-"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17-yr-old 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-317500" lvl="0" marL="45720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-"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high school student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45720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Palo Alto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45720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-657792" y="8041075"/>
              <a:ext cx="4110600" cy="9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chemeClr val="accent2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Julian</a:t>
              </a:r>
              <a:endParaRPr/>
            </a:p>
          </p:txBody>
        </p:sp>
      </p:grpSp>
      <p:grpSp>
        <p:nvGrpSpPr>
          <p:cNvPr id="142" name="Google Shape;142;p7"/>
          <p:cNvGrpSpPr/>
          <p:nvPr/>
        </p:nvGrpSpPr>
        <p:grpSpPr>
          <a:xfrm>
            <a:off x="16350376" y="7049513"/>
            <a:ext cx="3584661" cy="3911400"/>
            <a:chOff x="798387" y="8041075"/>
            <a:chExt cx="4263900" cy="5034625"/>
          </a:xfrm>
        </p:grpSpPr>
        <p:sp>
          <p:nvSpPr>
            <p:cNvPr id="143" name="Google Shape;143;p7"/>
            <p:cNvSpPr txBox="1"/>
            <p:nvPr/>
          </p:nvSpPr>
          <p:spPr>
            <a:xfrm>
              <a:off x="798387" y="9279800"/>
              <a:ext cx="4263900" cy="37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32 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residential director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@ Stanford</a:t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44" name="Google Shape;144;p7"/>
            <p:cNvSpPr txBox="1"/>
            <p:nvPr/>
          </p:nvSpPr>
          <p:spPr>
            <a:xfrm>
              <a:off x="875033" y="8041075"/>
              <a:ext cx="4110600" cy="10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800">
                  <a:solidFill>
                    <a:srgbClr val="FCE5CD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DJ</a:t>
              </a:r>
              <a:endParaRPr>
                <a:solidFill>
                  <a:srgbClr val="FCE5CD"/>
                </a:solidFill>
              </a:endParaRPr>
            </a:p>
          </p:txBody>
        </p:sp>
      </p:grpSp>
      <p:pic>
        <p:nvPicPr>
          <p:cNvPr id="145" name="Google Shape;14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87308" y="3465348"/>
            <a:ext cx="3530192" cy="3530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08464" y="-4181765"/>
            <a:ext cx="3786627" cy="353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55625" y="3370275"/>
            <a:ext cx="3530200" cy="33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9092" y="3319938"/>
            <a:ext cx="3584700" cy="3312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7">
            <a:alphaModFix/>
          </a:blip>
          <a:srcRect b="0" l="17259" r="14167" t="0"/>
          <a:stretch/>
        </p:blipFill>
        <p:spPr>
          <a:xfrm>
            <a:off x="8360400" y="3393699"/>
            <a:ext cx="3584700" cy="33765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50" name="Google Shape;150;p7"/>
          <p:cNvCxnSpPr/>
          <p:nvPr/>
        </p:nvCxnSpPr>
        <p:spPr>
          <a:xfrm flipH="1" rot="10800000">
            <a:off x="4841378" y="11938850"/>
            <a:ext cx="13720800" cy="2730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51" name="Google Shape;151;p7"/>
          <p:cNvSpPr txBox="1"/>
          <p:nvPr/>
        </p:nvSpPr>
        <p:spPr>
          <a:xfrm>
            <a:off x="18280953" y="11520800"/>
            <a:ext cx="4915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548BE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Extreme User</a:t>
            </a:r>
            <a:endParaRPr>
              <a:solidFill>
                <a:srgbClr val="548BEE"/>
              </a:solidFill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758553" y="11520800"/>
            <a:ext cx="4915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A9B3C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Non-User</a:t>
            </a:r>
            <a:endParaRPr>
              <a:solidFill>
                <a:srgbClr val="A9B3C5"/>
              </a:solidFill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994515" y="12249747"/>
            <a:ext cx="845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Almost Never Use</a:t>
            </a:r>
            <a:endParaRPr sz="1800"/>
          </a:p>
        </p:txBody>
      </p:sp>
      <p:sp>
        <p:nvSpPr>
          <p:cNvPr id="154" name="Google Shape;154;p7"/>
          <p:cNvSpPr txBox="1"/>
          <p:nvPr/>
        </p:nvSpPr>
        <p:spPr>
          <a:xfrm>
            <a:off x="18903315" y="12249747"/>
            <a:ext cx="8454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Always Use</a:t>
            </a:r>
            <a:endParaRPr sz="1800"/>
          </a:p>
        </p:txBody>
      </p:sp>
      <p:pic>
        <p:nvPicPr>
          <p:cNvPr id="155" name="Google Shape;155;p7"/>
          <p:cNvPicPr preferRelativeResize="0"/>
          <p:nvPr/>
        </p:nvPicPr>
        <p:blipFill rotWithShape="1">
          <a:blip r:embed="rId8">
            <a:alphaModFix/>
          </a:blip>
          <a:srcRect b="18615" l="50001" r="20050" t="48490"/>
          <a:stretch/>
        </p:blipFill>
        <p:spPr>
          <a:xfrm>
            <a:off x="20824513" y="7124688"/>
            <a:ext cx="1432172" cy="157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8">
            <a:alphaModFix/>
          </a:blip>
          <a:srcRect b="18615" l="50001" r="20050" t="48490"/>
          <a:stretch/>
        </p:blipFill>
        <p:spPr>
          <a:xfrm>
            <a:off x="1548463" y="6993475"/>
            <a:ext cx="1432172" cy="157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19510307" y="8568283"/>
            <a:ext cx="4049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Julian</a:t>
            </a:r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240007" y="8568271"/>
            <a:ext cx="4049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Abby</a:t>
            </a:r>
            <a:endParaRPr/>
          </a:p>
        </p:txBody>
      </p:sp>
      <p:pic>
        <p:nvPicPr>
          <p:cNvPr id="159" name="Google Shape;159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10300" y="1325725"/>
            <a:ext cx="2068722" cy="157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818675" y="2257675"/>
            <a:ext cx="1573000" cy="157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/>
          <p:nvPr/>
        </p:nvSpPr>
        <p:spPr>
          <a:xfrm rot="10800000">
            <a:off x="10436837" y="4404292"/>
            <a:ext cx="18305106" cy="11715955"/>
          </a:xfrm>
          <a:custGeom>
            <a:rect b="b" l="l" r="r" t="t"/>
            <a:pathLst>
              <a:path extrusionOk="0" h="4283713" w="6692909">
                <a:moveTo>
                  <a:pt x="2456" y="4283714"/>
                </a:moveTo>
                <a:cubicBezTo>
                  <a:pt x="342395" y="4186208"/>
                  <a:pt x="511583" y="3648948"/>
                  <a:pt x="943680" y="3239095"/>
                </a:cubicBezTo>
                <a:cubicBezTo>
                  <a:pt x="1432062" y="2775867"/>
                  <a:pt x="2164987" y="2677734"/>
                  <a:pt x="3126974" y="2600791"/>
                </a:cubicBezTo>
                <a:cubicBezTo>
                  <a:pt x="4088962" y="2523857"/>
                  <a:pt x="3935987" y="2050329"/>
                  <a:pt x="4470029" y="1323402"/>
                </a:cubicBezTo>
                <a:cubicBezTo>
                  <a:pt x="5004071" y="596466"/>
                  <a:pt x="5141566" y="705185"/>
                  <a:pt x="5263647" y="567667"/>
                </a:cubicBezTo>
                <a:cubicBezTo>
                  <a:pt x="5385738" y="430149"/>
                  <a:pt x="6558709" y="154362"/>
                  <a:pt x="6558709" y="154362"/>
                </a:cubicBezTo>
                <a:lnTo>
                  <a:pt x="6692910" y="0"/>
                </a:lnTo>
                <a:lnTo>
                  <a:pt x="0" y="3833"/>
                </a:lnTo>
                <a:lnTo>
                  <a:pt x="2456" y="4283714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6" name="Google Shape;166;p8"/>
          <p:cNvSpPr/>
          <p:nvPr/>
        </p:nvSpPr>
        <p:spPr>
          <a:xfrm rot="-7199224">
            <a:off x="19940903" y="-13651275"/>
            <a:ext cx="15377395" cy="18497891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5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67" name="Google Shape;167;p8"/>
          <p:cNvGrpSpPr/>
          <p:nvPr/>
        </p:nvGrpSpPr>
        <p:grpSpPr>
          <a:xfrm>
            <a:off x="18858829" y="1865406"/>
            <a:ext cx="1461110" cy="1317528"/>
            <a:chOff x="13668051" y="2148234"/>
            <a:chExt cx="1461110" cy="1317528"/>
          </a:xfrm>
        </p:grpSpPr>
        <p:sp>
          <p:nvSpPr>
            <p:cNvPr id="168" name="Google Shape;168;p8"/>
            <p:cNvSpPr/>
            <p:nvPr/>
          </p:nvSpPr>
          <p:spPr>
            <a:xfrm>
              <a:off x="13668053" y="2148234"/>
              <a:ext cx="1461108" cy="1317528"/>
            </a:xfrm>
            <a:custGeom>
              <a:rect b="b" l="l" r="r" t="t"/>
              <a:pathLst>
                <a:path extrusionOk="0" h="1317528" w="1461108">
                  <a:moveTo>
                    <a:pt x="1461108" y="0"/>
                  </a:moveTo>
                  <a:cubicBezTo>
                    <a:pt x="1312470" y="781749"/>
                    <a:pt x="1279340" y="1253957"/>
                    <a:pt x="988187" y="1306510"/>
                  </a:cubicBezTo>
                  <a:cubicBezTo>
                    <a:pt x="550460" y="1385519"/>
                    <a:pt x="107448" y="1013927"/>
                    <a:pt x="0" y="1008130"/>
                  </a:cubicBezTo>
                  <a:cubicBezTo>
                    <a:pt x="0" y="1008130"/>
                    <a:pt x="55418" y="1189411"/>
                    <a:pt x="45133" y="1190983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13668051" y="3089077"/>
              <a:ext cx="197962" cy="45119"/>
            </a:xfrm>
            <a:custGeom>
              <a:rect b="b" l="l" r="r" t="t"/>
              <a:pathLst>
                <a:path extrusionOk="0" h="45119" w="197962">
                  <a:moveTo>
                    <a:pt x="197962" y="0"/>
                  </a:moveTo>
                  <a:cubicBezTo>
                    <a:pt x="197962" y="0"/>
                    <a:pt x="57728" y="18093"/>
                    <a:pt x="0" y="45119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170" name="Google Shape;170;p8"/>
          <p:cNvSpPr/>
          <p:nvPr/>
        </p:nvSpPr>
        <p:spPr>
          <a:xfrm>
            <a:off x="1520825" y="997539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71" name="Google Shape;171;p8"/>
          <p:cNvCxnSpPr/>
          <p:nvPr/>
        </p:nvCxnSpPr>
        <p:spPr>
          <a:xfrm>
            <a:off x="13943522" y="10178603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" name="Google Shape;172;p8"/>
          <p:cNvSpPr/>
          <p:nvPr/>
        </p:nvSpPr>
        <p:spPr>
          <a:xfrm rot="8100000">
            <a:off x="12459949" y="10381424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24883683" y="12889550"/>
            <a:ext cx="84408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Make a big impact with professional slides, charts, infographics and more.</a:t>
            </a:r>
            <a:endParaRPr/>
          </a:p>
        </p:txBody>
      </p:sp>
      <p:cxnSp>
        <p:nvCxnSpPr>
          <p:cNvPr id="174" name="Google Shape;174;p8"/>
          <p:cNvCxnSpPr/>
          <p:nvPr/>
        </p:nvCxnSpPr>
        <p:spPr>
          <a:xfrm>
            <a:off x="2927179" y="9340403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" name="Google Shape;175;p8"/>
          <p:cNvSpPr/>
          <p:nvPr/>
        </p:nvSpPr>
        <p:spPr>
          <a:xfrm rot="8100000">
            <a:off x="1443606" y="9543224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35919544" y="10801414"/>
            <a:ext cx="84408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Make a big impact with professional slides, charts, infographics and more.</a:t>
            </a:r>
            <a:endParaRPr/>
          </a:p>
        </p:txBody>
      </p:sp>
      <p:cxnSp>
        <p:nvCxnSpPr>
          <p:cNvPr id="177" name="Google Shape;177;p8"/>
          <p:cNvCxnSpPr/>
          <p:nvPr/>
        </p:nvCxnSpPr>
        <p:spPr>
          <a:xfrm>
            <a:off x="13943522" y="7099867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8"/>
          <p:cNvSpPr/>
          <p:nvPr/>
        </p:nvSpPr>
        <p:spPr>
          <a:xfrm rot="8100000">
            <a:off x="12459949" y="7302688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24883683" y="9810814"/>
            <a:ext cx="84408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Make a big impact with professional slides, charts, infographics and more.</a:t>
            </a:r>
            <a:endParaRPr/>
          </a:p>
        </p:txBody>
      </p:sp>
      <p:cxnSp>
        <p:nvCxnSpPr>
          <p:cNvPr id="180" name="Google Shape;180;p8"/>
          <p:cNvCxnSpPr/>
          <p:nvPr/>
        </p:nvCxnSpPr>
        <p:spPr>
          <a:xfrm>
            <a:off x="2927179" y="6261667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8"/>
          <p:cNvSpPr/>
          <p:nvPr/>
        </p:nvSpPr>
        <p:spPr>
          <a:xfrm rot="8100000">
            <a:off x="1443606" y="6464488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35919544" y="7722677"/>
            <a:ext cx="84408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Make a big impact with professional slides, charts, infographics and more.</a:t>
            </a:r>
            <a:endParaRPr/>
          </a:p>
        </p:txBody>
      </p:sp>
      <p:cxnSp>
        <p:nvCxnSpPr>
          <p:cNvPr id="183" name="Google Shape;183;p8"/>
          <p:cNvCxnSpPr/>
          <p:nvPr/>
        </p:nvCxnSpPr>
        <p:spPr>
          <a:xfrm>
            <a:off x="13943522" y="4021131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8"/>
          <p:cNvSpPr/>
          <p:nvPr/>
        </p:nvSpPr>
        <p:spPr>
          <a:xfrm rot="8100000">
            <a:off x="12459949" y="4223952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3329725" y="2858538"/>
            <a:ext cx="7662000" cy="17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Do you normally consume media alone? With people? Which do you prefer and why?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-10055592" y="5634513"/>
            <a:ext cx="8440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What’s been your fondest media/entertainment-relatedmomery?</a:t>
            </a:r>
            <a:endParaRPr/>
          </a:p>
        </p:txBody>
      </p:sp>
      <p:cxnSp>
        <p:nvCxnSpPr>
          <p:cNvPr id="187" name="Google Shape;187;p8"/>
          <p:cNvCxnSpPr/>
          <p:nvPr/>
        </p:nvCxnSpPr>
        <p:spPr>
          <a:xfrm>
            <a:off x="2927179" y="3182931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8" name="Google Shape;188;p8"/>
          <p:cNvSpPr/>
          <p:nvPr/>
        </p:nvSpPr>
        <p:spPr>
          <a:xfrm rot="8100000">
            <a:off x="1443606" y="3385752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3131725" y="727375"/>
            <a:ext cx="18305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Some Questions We Asked</a:t>
            </a:r>
            <a:endParaRPr/>
          </a:p>
        </p:txBody>
      </p:sp>
      <p:sp>
        <p:nvSpPr>
          <p:cNvPr id="190" name="Google Shape;190;p8"/>
          <p:cNvSpPr txBox="1"/>
          <p:nvPr/>
        </p:nvSpPr>
        <p:spPr>
          <a:xfrm>
            <a:off x="3657400" y="9292363"/>
            <a:ext cx="7662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What’s been your fondest memory regarding media/entertainment?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3482125" y="5622638"/>
            <a:ext cx="7662000" cy="23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What type(s) of media do you consume the most? What’s your favorite show/music/podcast/book and why?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14441800" y="3973113"/>
            <a:ext cx="7662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How do you pick new shows to watch, new music to listen to?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14441800" y="7051838"/>
            <a:ext cx="7662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What motivates you to </a:t>
            </a: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download</a:t>
            </a: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 new app? To share content online?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14441800" y="9835063"/>
            <a:ext cx="7662000" cy="17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</a:t>
            </a: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 do you</a:t>
            </a: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consume media? How does it make you feel? How do you fit it into your schedule?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95" name="Google Shape;195;p8"/>
          <p:cNvCxnSpPr/>
          <p:nvPr/>
        </p:nvCxnSpPr>
        <p:spPr>
          <a:xfrm>
            <a:off x="3074472" y="11575931"/>
            <a:ext cx="0" cy="1080000"/>
          </a:xfrm>
          <a:prstGeom prst="straightConnector1">
            <a:avLst/>
          </a:prstGeom>
          <a:noFill/>
          <a:ln cap="rnd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6" name="Google Shape;196;p8"/>
          <p:cNvSpPr/>
          <p:nvPr/>
        </p:nvSpPr>
        <p:spPr>
          <a:xfrm rot="8100000">
            <a:off x="1590899" y="11778752"/>
            <a:ext cx="1149452" cy="674323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3572750" y="11527913"/>
            <a:ext cx="7662000" cy="11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How do you interact with media you’ve already finished consuming?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/>
          <p:nvPr/>
        </p:nvSpPr>
        <p:spPr>
          <a:xfrm>
            <a:off x="2805401" y="0"/>
            <a:ext cx="9240600" cy="13716000"/>
          </a:xfrm>
          <a:prstGeom prst="rect">
            <a:avLst/>
          </a:prstGeom>
          <a:solidFill>
            <a:schemeClr val="accent6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3" name="Google Shape;203;p9"/>
          <p:cNvSpPr/>
          <p:nvPr/>
        </p:nvSpPr>
        <p:spPr>
          <a:xfrm flipH="1" rot="-5400000">
            <a:off x="15664076" y="12183897"/>
            <a:ext cx="13826053" cy="529446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20842741" y="11230362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5" name="Google Shape;205;p9"/>
          <p:cNvSpPr/>
          <p:nvPr/>
        </p:nvSpPr>
        <p:spPr>
          <a:xfrm rot="899348">
            <a:off x="-5427355" y="9927398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6" name="Google Shape;206;p9"/>
          <p:cNvSpPr/>
          <p:nvPr/>
        </p:nvSpPr>
        <p:spPr>
          <a:xfrm rot="899348">
            <a:off x="10189178" y="-3345144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207" name="Google Shape;207;p9"/>
          <p:cNvGrpSpPr/>
          <p:nvPr/>
        </p:nvGrpSpPr>
        <p:grpSpPr>
          <a:xfrm flipH="1" rot="8638083">
            <a:off x="11269277" y="846929"/>
            <a:ext cx="3549472" cy="2941175"/>
            <a:chOff x="13668052" y="2188694"/>
            <a:chExt cx="1328283" cy="1100646"/>
          </a:xfrm>
        </p:grpSpPr>
        <p:sp>
          <p:nvSpPr>
            <p:cNvPr id="208" name="Google Shape;208;p9"/>
            <p:cNvSpPr/>
            <p:nvPr/>
          </p:nvSpPr>
          <p:spPr>
            <a:xfrm>
              <a:off x="13668052" y="2188694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rgbClr val="DCF6F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DCF6F5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13668052" y="3127869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rgbClr val="DCF6F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DCF6F5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210" name="Google Shape;210;p9"/>
          <p:cNvSpPr/>
          <p:nvPr/>
        </p:nvSpPr>
        <p:spPr>
          <a:xfrm>
            <a:off x="-1905150" y="762000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12935875" y="4636038"/>
            <a:ext cx="7560000" cy="6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 am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Social Media Anti-Social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[...]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I’m only on my phone reading Yahoo News, Google News, and CNN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[...] </a:t>
            </a:r>
            <a:endParaRPr sz="39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Ah, I've probably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seen every crash and burn video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ever made. In the first clip the kid on the board I can tell you how he's gonna cry.</a:t>
            </a:r>
            <a:endParaRPr sz="39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14494005" y="2485478"/>
            <a:ext cx="5696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DCF6F5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David</a:t>
            </a:r>
            <a:r>
              <a:rPr lang="en-US" sz="8000">
                <a:solidFill>
                  <a:srgbClr val="DCF6F5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 </a:t>
            </a:r>
            <a:endParaRPr>
              <a:solidFill>
                <a:srgbClr val="DCF6F5"/>
              </a:solidFill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18070301" y="1020080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DCF6F5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”</a:t>
            </a:r>
            <a:endParaRPr>
              <a:solidFill>
                <a:srgbClr val="DCF6F5"/>
              </a:solidFill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11505751" y="442880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DCF6F5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“</a:t>
            </a:r>
            <a:endParaRPr>
              <a:solidFill>
                <a:srgbClr val="DCF6F5"/>
              </a:solidFill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3645688" y="2046900"/>
            <a:ext cx="7560000" cy="7593600"/>
          </a:xfrm>
          <a:prstGeom prst="ellipse">
            <a:avLst/>
          </a:prstGeom>
          <a:solidFill>
            <a:srgbClr val="DCF6F5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6" name="Google Shape;21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6400" y="2578650"/>
            <a:ext cx="6438600" cy="6530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7" name="Google Shape;217;p9"/>
          <p:cNvSpPr txBox="1"/>
          <p:nvPr/>
        </p:nvSpPr>
        <p:spPr>
          <a:xfrm>
            <a:off x="2716899" y="10007025"/>
            <a:ext cx="94176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52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Commercials at a solar panel company 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Living in Palo Alto</a:t>
            </a:r>
            <a:endParaRPr b="1"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279224" cy="1363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2882" y="5076305"/>
            <a:ext cx="3786600" cy="356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5" name="Google Shape;225;p10"/>
          <p:cNvSpPr txBox="1"/>
          <p:nvPr/>
        </p:nvSpPr>
        <p:spPr>
          <a:xfrm>
            <a:off x="13931433" y="7888150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226" name="Google Shape;226;p10"/>
          <p:cNvSpPr txBox="1"/>
          <p:nvPr/>
        </p:nvSpPr>
        <p:spPr>
          <a:xfrm>
            <a:off x="9342550" y="7888150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13753382" y="4829150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228" name="Google Shape;228;p10"/>
          <p:cNvSpPr txBox="1"/>
          <p:nvPr/>
        </p:nvSpPr>
        <p:spPr>
          <a:xfrm>
            <a:off x="9342550" y="4829150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1"/>
          <p:cNvPicPr preferRelativeResize="0"/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0" y="0"/>
            <a:ext cx="24279224" cy="1363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2882" y="5076305"/>
            <a:ext cx="3786600" cy="356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6" name="Google Shape;236;p11"/>
          <p:cNvSpPr txBox="1"/>
          <p:nvPr/>
        </p:nvSpPr>
        <p:spPr>
          <a:xfrm>
            <a:off x="13931433" y="7888150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237" name="Google Shape;237;p11"/>
          <p:cNvSpPr txBox="1"/>
          <p:nvPr/>
        </p:nvSpPr>
        <p:spPr>
          <a:xfrm>
            <a:off x="9342550" y="7888150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238" name="Google Shape;238;p11"/>
          <p:cNvSpPr txBox="1"/>
          <p:nvPr/>
        </p:nvSpPr>
        <p:spPr>
          <a:xfrm>
            <a:off x="13753382" y="4829150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239" name="Google Shape;239;p11"/>
          <p:cNvSpPr txBox="1"/>
          <p:nvPr/>
        </p:nvSpPr>
        <p:spPr>
          <a:xfrm>
            <a:off x="9342550" y="4829150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240" name="Google Shape;240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93625" y="7912501"/>
            <a:ext cx="3786599" cy="433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2200" y="1551252"/>
            <a:ext cx="4268499" cy="489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84825" y="7486425"/>
            <a:ext cx="5437776" cy="622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7" name="Google Shape;247;p12"/>
          <p:cNvCxnSpPr/>
          <p:nvPr/>
        </p:nvCxnSpPr>
        <p:spPr>
          <a:xfrm>
            <a:off x="12004725" y="6466400"/>
            <a:ext cx="4200" cy="657030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48" name="Google Shape;248;p12"/>
          <p:cNvSpPr/>
          <p:nvPr/>
        </p:nvSpPr>
        <p:spPr>
          <a:xfrm rot="5400000">
            <a:off x="10098782" y="-4457791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9" name="Google Shape;249;p12"/>
          <p:cNvSpPr/>
          <p:nvPr/>
        </p:nvSpPr>
        <p:spPr>
          <a:xfrm rot="-5400000">
            <a:off x="-3345605" y="855873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0" name="Google Shape;250;p12"/>
          <p:cNvSpPr/>
          <p:nvPr/>
        </p:nvSpPr>
        <p:spPr>
          <a:xfrm rot="10800000">
            <a:off x="18170810" y="-561151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19703848" y="1149687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2" name="Google Shape;252;p12"/>
          <p:cNvSpPr/>
          <p:nvPr/>
        </p:nvSpPr>
        <p:spPr>
          <a:xfrm rot="10800000">
            <a:off x="-11160422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-4949100" y="6857998"/>
            <a:ext cx="3504666" cy="3239742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solidFill>
            <a:srgbClr val="2330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254" name="Google Shape;254;p12"/>
          <p:cNvGrpSpPr/>
          <p:nvPr/>
        </p:nvGrpSpPr>
        <p:grpSpPr>
          <a:xfrm>
            <a:off x="-3823783" y="7284356"/>
            <a:ext cx="1254085" cy="2356596"/>
            <a:chOff x="11480223" y="3864292"/>
            <a:chExt cx="1417205" cy="2944273"/>
          </a:xfrm>
        </p:grpSpPr>
        <p:sp>
          <p:nvSpPr>
            <p:cNvPr id="255" name="Google Shape;255;p12"/>
            <p:cNvSpPr/>
            <p:nvPr/>
          </p:nvSpPr>
          <p:spPr>
            <a:xfrm>
              <a:off x="11480223" y="3864292"/>
              <a:ext cx="1417205" cy="2944273"/>
            </a:xfrm>
            <a:custGeom>
              <a:rect b="b" l="l" r="r" t="t"/>
              <a:pathLst>
                <a:path extrusionOk="0" h="2364" w="1138">
                  <a:moveTo>
                    <a:pt x="1042" y="0"/>
                  </a:moveTo>
                  <a:lnTo>
                    <a:pt x="95" y="0"/>
                  </a:lnTo>
                  <a:cubicBezTo>
                    <a:pt x="42" y="0"/>
                    <a:pt x="0" y="42"/>
                    <a:pt x="0" y="95"/>
                  </a:cubicBezTo>
                  <a:lnTo>
                    <a:pt x="0" y="2267"/>
                  </a:lnTo>
                  <a:cubicBezTo>
                    <a:pt x="0" y="2320"/>
                    <a:pt x="42" y="2363"/>
                    <a:pt x="95" y="2363"/>
                  </a:cubicBezTo>
                  <a:lnTo>
                    <a:pt x="1042" y="2363"/>
                  </a:lnTo>
                  <a:cubicBezTo>
                    <a:pt x="1095" y="2363"/>
                    <a:pt x="1137" y="2320"/>
                    <a:pt x="1137" y="2267"/>
                  </a:cubicBezTo>
                  <a:lnTo>
                    <a:pt x="1137" y="95"/>
                  </a:lnTo>
                  <a:cubicBezTo>
                    <a:pt x="1137" y="42"/>
                    <a:pt x="1095" y="0"/>
                    <a:pt x="1042" y="0"/>
                  </a:cubicBezTo>
                </a:path>
              </a:pathLst>
            </a:custGeom>
            <a:solidFill>
              <a:srgbClr val="767D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12095441" y="4040073"/>
              <a:ext cx="258171" cy="27464"/>
            </a:xfrm>
            <a:custGeom>
              <a:rect b="b" l="l" r="r" t="t"/>
              <a:pathLst>
                <a:path extrusionOk="0" h="23" w="206">
                  <a:moveTo>
                    <a:pt x="205" y="11"/>
                  </a:moveTo>
                  <a:lnTo>
                    <a:pt x="205" y="11"/>
                  </a:lnTo>
                  <a:cubicBezTo>
                    <a:pt x="205" y="17"/>
                    <a:pt x="198" y="22"/>
                    <a:pt x="190" y="22"/>
                  </a:cubicBezTo>
                  <a:lnTo>
                    <a:pt x="15" y="22"/>
                  </a:ln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6" y="0"/>
                    <a:pt x="15" y="0"/>
                  </a:cubicBezTo>
                  <a:lnTo>
                    <a:pt x="190" y="0"/>
                  </a:lnTo>
                  <a:cubicBezTo>
                    <a:pt x="198" y="0"/>
                    <a:pt x="205" y="5"/>
                    <a:pt x="205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12024030" y="4034575"/>
              <a:ext cx="43944" cy="43944"/>
            </a:xfrm>
            <a:custGeom>
              <a:rect b="b" l="l" r="r" t="t"/>
              <a:pathLst>
                <a:path extrusionOk="0" h="35" w="35">
                  <a:moveTo>
                    <a:pt x="0" y="17"/>
                  </a:move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6"/>
                    <a:pt x="27" y="34"/>
                    <a:pt x="18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12172347" y="3946690"/>
              <a:ext cx="32958" cy="38453"/>
            </a:xfrm>
            <a:custGeom>
              <a:rect b="b" l="l" r="r" t="t"/>
              <a:pathLst>
                <a:path extrusionOk="0" h="29" w="28">
                  <a:moveTo>
                    <a:pt x="0" y="14"/>
                  </a:move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4"/>
                  </a:cubicBezTo>
                  <a:cubicBezTo>
                    <a:pt x="27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12078960" y="6517432"/>
              <a:ext cx="219722" cy="225217"/>
            </a:xfrm>
            <a:custGeom>
              <a:rect b="b" l="l" r="r" t="t"/>
              <a:pathLst>
                <a:path extrusionOk="0" h="180" w="178">
                  <a:moveTo>
                    <a:pt x="89" y="179"/>
                  </a:moveTo>
                  <a:lnTo>
                    <a:pt x="89" y="179"/>
                  </a:lnTo>
                  <a:cubicBezTo>
                    <a:pt x="40" y="179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ubicBezTo>
                    <a:pt x="137" y="0"/>
                    <a:pt x="177" y="41"/>
                    <a:pt x="177" y="90"/>
                  </a:cubicBezTo>
                  <a:cubicBezTo>
                    <a:pt x="177" y="139"/>
                    <a:pt x="137" y="179"/>
                    <a:pt x="89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12073472" y="6511940"/>
              <a:ext cx="230708" cy="236199"/>
            </a:xfrm>
            <a:custGeom>
              <a:rect b="b" l="l" r="r" t="t"/>
              <a:pathLst>
                <a:path extrusionOk="0" h="188" w="186">
                  <a:moveTo>
                    <a:pt x="93" y="0"/>
                  </a:moveTo>
                  <a:lnTo>
                    <a:pt x="93" y="0"/>
                  </a:lnTo>
                  <a:cubicBezTo>
                    <a:pt x="42" y="0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5" y="145"/>
                    <a:pt x="185" y="94"/>
                  </a:cubicBezTo>
                  <a:cubicBezTo>
                    <a:pt x="185" y="43"/>
                    <a:pt x="144" y="0"/>
                    <a:pt x="9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11524164" y="4215847"/>
              <a:ext cx="1312837" cy="2241164"/>
            </a:xfrm>
            <a:custGeom>
              <a:rect b="b" l="l" r="r" t="t"/>
              <a:pathLst>
                <a:path extrusionOk="0" h="1801" w="1055">
                  <a:moveTo>
                    <a:pt x="1054" y="1800"/>
                  </a:moveTo>
                  <a:lnTo>
                    <a:pt x="0" y="1800"/>
                  </a:lnTo>
                  <a:lnTo>
                    <a:pt x="0" y="0"/>
                  </a:lnTo>
                  <a:lnTo>
                    <a:pt x="1054" y="0"/>
                  </a:lnTo>
                  <a:lnTo>
                    <a:pt x="1054" y="1800"/>
                  </a:lnTo>
                </a:path>
              </a:pathLst>
            </a:custGeom>
            <a:solidFill>
              <a:srgbClr val="DCF6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2" name="Google Shape;262;p12"/>
            <p:cNvSpPr/>
            <p:nvPr/>
          </p:nvSpPr>
          <p:spPr>
            <a:xfrm>
              <a:off x="11595572" y="5446289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6"/>
                    <a:pt x="43" y="86"/>
                  </a:cubicBezTo>
                  <a:cubicBezTo>
                    <a:pt x="19" y="86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3" name="Google Shape;263;p12"/>
            <p:cNvSpPr/>
            <p:nvPr/>
          </p:nvSpPr>
          <p:spPr>
            <a:xfrm>
              <a:off x="11595572" y="4342185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3"/>
                  </a:moveTo>
                  <a:lnTo>
                    <a:pt x="86" y="43"/>
                  </a:lnTo>
                  <a:cubicBezTo>
                    <a:pt x="86" y="66"/>
                    <a:pt x="67" y="86"/>
                    <a:pt x="43" y="86"/>
                  </a:cubicBezTo>
                  <a:cubicBezTo>
                    <a:pt x="19" y="86"/>
                    <a:pt x="0" y="66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</a:path>
              </a:pathLst>
            </a:custGeom>
            <a:solidFill>
              <a:srgbClr val="2CB7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4" name="Google Shape;264;p12"/>
            <p:cNvSpPr/>
            <p:nvPr/>
          </p:nvSpPr>
          <p:spPr>
            <a:xfrm>
              <a:off x="11601067" y="4594866"/>
              <a:ext cx="1164526" cy="747053"/>
            </a:xfrm>
            <a:custGeom>
              <a:rect b="b" l="l" r="r" t="t"/>
              <a:pathLst>
                <a:path extrusionOk="0" h="599" w="933">
                  <a:moveTo>
                    <a:pt x="932" y="598"/>
                  </a:moveTo>
                  <a:lnTo>
                    <a:pt x="0" y="598"/>
                  </a:lnTo>
                  <a:lnTo>
                    <a:pt x="0" y="0"/>
                  </a:lnTo>
                  <a:lnTo>
                    <a:pt x="932" y="0"/>
                  </a:lnTo>
                  <a:lnTo>
                    <a:pt x="932" y="598"/>
                  </a:ln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5" name="Google Shape;265;p12"/>
            <p:cNvSpPr/>
            <p:nvPr/>
          </p:nvSpPr>
          <p:spPr>
            <a:xfrm>
              <a:off x="11595572" y="5781363"/>
              <a:ext cx="109861" cy="109861"/>
            </a:xfrm>
            <a:custGeom>
              <a:rect b="b" l="l" r="r" t="t"/>
              <a:pathLst>
                <a:path extrusionOk="0" h="88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7"/>
                    <a:pt x="43" y="87"/>
                  </a:cubicBezTo>
                  <a:cubicBezTo>
                    <a:pt x="19" y="87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11743886" y="5797848"/>
              <a:ext cx="1032694" cy="76903"/>
            </a:xfrm>
            <a:custGeom>
              <a:rect b="b" l="l" r="r" t="t"/>
              <a:pathLst>
                <a:path extrusionOk="0" h="63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5"/>
                    <a:pt x="0" y="32"/>
                  </a:cubicBezTo>
                  <a:cubicBezTo>
                    <a:pt x="0" y="48"/>
                    <a:pt x="14" y="62"/>
                    <a:pt x="31" y="62"/>
                  </a:cubicBezTo>
                  <a:lnTo>
                    <a:pt x="794" y="62"/>
                  </a:lnTo>
                  <a:cubicBezTo>
                    <a:pt x="811" y="62"/>
                    <a:pt x="826" y="48"/>
                    <a:pt x="826" y="32"/>
                  </a:cubicBezTo>
                  <a:cubicBezTo>
                    <a:pt x="826" y="15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11595576" y="5611084"/>
              <a:ext cx="1181008" cy="76903"/>
            </a:xfrm>
            <a:custGeom>
              <a:rect b="b" l="l" r="r" t="t"/>
              <a:pathLst>
                <a:path extrusionOk="0" h="62" w="946">
                  <a:moveTo>
                    <a:pt x="913" y="0"/>
                  </a:moveTo>
                  <a:lnTo>
                    <a:pt x="31" y="0"/>
                  </a:lnTo>
                  <a:cubicBezTo>
                    <a:pt x="13" y="0"/>
                    <a:pt x="0" y="13"/>
                    <a:pt x="0" y="30"/>
                  </a:cubicBezTo>
                  <a:cubicBezTo>
                    <a:pt x="0" y="48"/>
                    <a:pt x="13" y="61"/>
                    <a:pt x="31" y="61"/>
                  </a:cubicBezTo>
                  <a:lnTo>
                    <a:pt x="913" y="61"/>
                  </a:lnTo>
                  <a:cubicBezTo>
                    <a:pt x="930" y="61"/>
                    <a:pt x="945" y="48"/>
                    <a:pt x="945" y="30"/>
                  </a:cubicBezTo>
                  <a:cubicBezTo>
                    <a:pt x="945" y="13"/>
                    <a:pt x="930" y="0"/>
                    <a:pt x="913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8" name="Google Shape;268;p12"/>
            <p:cNvSpPr/>
            <p:nvPr/>
          </p:nvSpPr>
          <p:spPr>
            <a:xfrm>
              <a:off x="11743886" y="54627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4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269" name="Google Shape;269;p12"/>
            <p:cNvSpPr/>
            <p:nvPr/>
          </p:nvSpPr>
          <p:spPr>
            <a:xfrm>
              <a:off x="11743886" y="43586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3"/>
                    <a:pt x="811" y="0"/>
                    <a:pt x="7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cxnSp>
        <p:nvCxnSpPr>
          <p:cNvPr id="270" name="Google Shape;270;p12"/>
          <p:cNvCxnSpPr/>
          <p:nvPr/>
        </p:nvCxnSpPr>
        <p:spPr>
          <a:xfrm rot="10800000">
            <a:off x="14614900" y="427817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71" name="Google Shape;271;p12"/>
          <p:cNvCxnSpPr/>
          <p:nvPr/>
        </p:nvCxnSpPr>
        <p:spPr>
          <a:xfrm>
            <a:off x="7599505" y="427817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72" name="Google Shape;272;p12"/>
          <p:cNvSpPr/>
          <p:nvPr/>
        </p:nvSpPr>
        <p:spPr>
          <a:xfrm rot="10800000">
            <a:off x="16773075" y="356097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73" name="Google Shape;273;p12"/>
          <p:cNvSpPr/>
          <p:nvPr/>
        </p:nvSpPr>
        <p:spPr>
          <a:xfrm flipH="1" rot="10800000">
            <a:off x="3854918" y="3548583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74" name="Google Shape;274;p12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Insights &amp; Needs from David</a:t>
            </a:r>
            <a:endParaRPr sz="8000">
              <a:solidFill>
                <a:schemeClr val="dk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grpSp>
        <p:nvGrpSpPr>
          <p:cNvPr id="275" name="Google Shape;275;p12"/>
          <p:cNvGrpSpPr/>
          <p:nvPr/>
        </p:nvGrpSpPr>
        <p:grpSpPr>
          <a:xfrm>
            <a:off x="-3709940" y="7724086"/>
            <a:ext cx="1027246" cy="908538"/>
            <a:chOff x="2654808" y="3191256"/>
            <a:chExt cx="9066600" cy="8881110"/>
          </a:xfrm>
        </p:grpSpPr>
        <p:cxnSp>
          <p:nvCxnSpPr>
            <p:cNvPr id="276" name="Google Shape;276;p12"/>
            <p:cNvCxnSpPr/>
            <p:nvPr/>
          </p:nvCxnSpPr>
          <p:spPr>
            <a:xfrm>
              <a:off x="2654808" y="319125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7" name="Google Shape;277;p12"/>
            <p:cNvCxnSpPr/>
            <p:nvPr/>
          </p:nvCxnSpPr>
          <p:spPr>
            <a:xfrm>
              <a:off x="2654808" y="467144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8" name="Google Shape;278;p12"/>
            <p:cNvCxnSpPr/>
            <p:nvPr/>
          </p:nvCxnSpPr>
          <p:spPr>
            <a:xfrm>
              <a:off x="2654808" y="615162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9" name="Google Shape;279;p12"/>
            <p:cNvCxnSpPr/>
            <p:nvPr/>
          </p:nvCxnSpPr>
          <p:spPr>
            <a:xfrm>
              <a:off x="2654808" y="763181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0" name="Google Shape;280;p12"/>
            <p:cNvCxnSpPr/>
            <p:nvPr/>
          </p:nvCxnSpPr>
          <p:spPr>
            <a:xfrm>
              <a:off x="2654808" y="911199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1" name="Google Shape;281;p12"/>
            <p:cNvCxnSpPr/>
            <p:nvPr/>
          </p:nvCxnSpPr>
          <p:spPr>
            <a:xfrm>
              <a:off x="2654808" y="1059218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2" name="Google Shape;282;p12"/>
            <p:cNvCxnSpPr/>
            <p:nvPr/>
          </p:nvCxnSpPr>
          <p:spPr>
            <a:xfrm>
              <a:off x="2654808" y="1207236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83" name="Google Shape;283;p12"/>
          <p:cNvSpPr/>
          <p:nvPr/>
        </p:nvSpPr>
        <p:spPr>
          <a:xfrm>
            <a:off x="-3641554" y="7875506"/>
            <a:ext cx="68400" cy="7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-3573001" y="8026928"/>
            <a:ext cx="68400" cy="60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-3504449" y="8254831"/>
            <a:ext cx="68400" cy="3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-3299229" y="8026928"/>
            <a:ext cx="68400" cy="60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-3230677" y="8254831"/>
            <a:ext cx="68400" cy="3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-3162124" y="7876091"/>
            <a:ext cx="68400" cy="7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-2956814" y="8178935"/>
            <a:ext cx="68400" cy="45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0" name="Google Shape;290;p12"/>
          <p:cNvSpPr txBox="1"/>
          <p:nvPr/>
        </p:nvSpPr>
        <p:spPr>
          <a:xfrm>
            <a:off x="13431975" y="7307300"/>
            <a:ext cx="10186200" cy="48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want to have</a:t>
            </a:r>
            <a:r>
              <a:rPr b="1" lang="en-US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38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direct and undistracted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ways to access 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content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and communities they are truly passionate about. </a:t>
            </a:r>
            <a:endParaRPr sz="3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1" name="Google Shape;291;p12"/>
          <p:cNvSpPr txBox="1"/>
          <p:nvPr/>
        </p:nvSpPr>
        <p:spPr>
          <a:xfrm>
            <a:off x="1520825" y="6701425"/>
            <a:ext cx="9842400" cy="55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Some people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consume media only out of </a:t>
            </a:r>
            <a:r>
              <a:rPr b="1" lang="en-US" sz="3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passion towards hobbies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and use platforms to interact with </a:t>
            </a:r>
            <a:r>
              <a:rPr b="1" lang="en-US" sz="3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family or core community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are often </a:t>
            </a:r>
            <a:r>
              <a:rPr b="1" lang="en-US" sz="3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distracted by uninteresting content</a:t>
            </a:r>
            <a:r>
              <a:rPr lang="en-US" sz="38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that they don’t wish to see.</a:t>
            </a:r>
            <a:endParaRPr sz="38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2" name="Google Shape;29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72695" y="2496480"/>
            <a:ext cx="3786600" cy="356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3" name="Google Shape;293;p12"/>
          <p:cNvSpPr txBox="1"/>
          <p:nvPr/>
        </p:nvSpPr>
        <p:spPr>
          <a:xfrm>
            <a:off x="2745047" y="3617525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Insights</a:t>
            </a:r>
            <a:endParaRPr/>
          </a:p>
        </p:txBody>
      </p:sp>
      <p:sp>
        <p:nvSpPr>
          <p:cNvPr id="294" name="Google Shape;294;p12"/>
          <p:cNvSpPr txBox="1"/>
          <p:nvPr/>
        </p:nvSpPr>
        <p:spPr>
          <a:xfrm flipH="1">
            <a:off x="15641954" y="3548575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/>
          <p:nvPr/>
        </p:nvSpPr>
        <p:spPr>
          <a:xfrm>
            <a:off x="2443550" y="-67800"/>
            <a:ext cx="8882400" cy="13716000"/>
          </a:xfrm>
          <a:prstGeom prst="rect">
            <a:avLst/>
          </a:prstGeom>
          <a:solidFill>
            <a:schemeClr val="accent6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0" name="Google Shape;300;p13"/>
          <p:cNvSpPr/>
          <p:nvPr/>
        </p:nvSpPr>
        <p:spPr>
          <a:xfrm flipH="1" rot="-5400000">
            <a:off x="15664076" y="12183897"/>
            <a:ext cx="13826053" cy="529446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20842741" y="11230362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2" name="Google Shape;302;p13"/>
          <p:cNvSpPr/>
          <p:nvPr/>
        </p:nvSpPr>
        <p:spPr>
          <a:xfrm rot="899348">
            <a:off x="-5427355" y="9927398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13"/>
          <p:cNvSpPr/>
          <p:nvPr/>
        </p:nvSpPr>
        <p:spPr>
          <a:xfrm rot="899348">
            <a:off x="10189178" y="-3345144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04" name="Google Shape;304;p13"/>
          <p:cNvGrpSpPr/>
          <p:nvPr/>
        </p:nvGrpSpPr>
        <p:grpSpPr>
          <a:xfrm flipH="1" rot="8638083">
            <a:off x="11269277" y="846929"/>
            <a:ext cx="3549472" cy="2941175"/>
            <a:chOff x="13668052" y="2188694"/>
            <a:chExt cx="1328283" cy="1100646"/>
          </a:xfrm>
        </p:grpSpPr>
        <p:sp>
          <p:nvSpPr>
            <p:cNvPr id="305" name="Google Shape;305;p13"/>
            <p:cNvSpPr/>
            <p:nvPr/>
          </p:nvSpPr>
          <p:spPr>
            <a:xfrm>
              <a:off x="13668052" y="2188694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rgbClr val="C7CC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13668052" y="3127869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rgbClr val="C7CC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307" name="Google Shape;307;p13"/>
          <p:cNvSpPr/>
          <p:nvPr/>
        </p:nvSpPr>
        <p:spPr>
          <a:xfrm>
            <a:off x="-1905150" y="762000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13"/>
          <p:cNvSpPr txBox="1"/>
          <p:nvPr/>
        </p:nvSpPr>
        <p:spPr>
          <a:xfrm>
            <a:off x="13800475" y="5003088"/>
            <a:ext cx="7560000" cy="3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 think it's important to know about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Japan’s wastewater release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However, I don't really care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what some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actor or actress is wearing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today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309" name="Google Shape;309;p13"/>
          <p:cNvSpPr txBox="1"/>
          <p:nvPr/>
        </p:nvSpPr>
        <p:spPr>
          <a:xfrm>
            <a:off x="14732130" y="2485478"/>
            <a:ext cx="5696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C7CCFC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Zirui</a:t>
            </a:r>
            <a:r>
              <a:rPr lang="en-US" sz="8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 </a:t>
            </a:r>
            <a:endParaRPr/>
          </a:p>
        </p:txBody>
      </p:sp>
      <p:sp>
        <p:nvSpPr>
          <p:cNvPr id="310" name="Google Shape;310;p13"/>
          <p:cNvSpPr txBox="1"/>
          <p:nvPr/>
        </p:nvSpPr>
        <p:spPr>
          <a:xfrm>
            <a:off x="19508576" y="773425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C7CCFC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”</a:t>
            </a:r>
            <a:endParaRPr>
              <a:solidFill>
                <a:srgbClr val="C7CCFC"/>
              </a:solidFill>
            </a:endParaRPr>
          </a:p>
        </p:txBody>
      </p:sp>
      <p:sp>
        <p:nvSpPr>
          <p:cNvPr id="311" name="Google Shape;311;p13"/>
          <p:cNvSpPr txBox="1"/>
          <p:nvPr/>
        </p:nvSpPr>
        <p:spPr>
          <a:xfrm>
            <a:off x="11483451" y="482330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C7CCFC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“</a:t>
            </a:r>
            <a:endParaRPr>
              <a:solidFill>
                <a:srgbClr val="C7CCFC"/>
              </a:solidFill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2988200" y="2032400"/>
            <a:ext cx="7560000" cy="7593600"/>
          </a:xfrm>
          <a:prstGeom prst="ellipse">
            <a:avLst/>
          </a:prstGeom>
          <a:solidFill>
            <a:srgbClr val="C7CCF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13" name="Google Shape;313;p13"/>
          <p:cNvPicPr preferRelativeResize="0"/>
          <p:nvPr/>
        </p:nvPicPr>
        <p:blipFill rotWithShape="1">
          <a:blip r:embed="rId3">
            <a:alphaModFix/>
          </a:blip>
          <a:srcRect b="0" l="17259" r="14167" t="0"/>
          <a:stretch/>
        </p:blipFill>
        <p:spPr>
          <a:xfrm>
            <a:off x="3506588" y="2669150"/>
            <a:ext cx="6523200" cy="6320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4" name="Google Shape;314;p13"/>
          <p:cNvSpPr txBox="1"/>
          <p:nvPr/>
        </p:nvSpPr>
        <p:spPr>
          <a:xfrm>
            <a:off x="2443550" y="10083550"/>
            <a:ext cx="8882400" cy="2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32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Married, mother of a 1-yr-old daughter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chemical instrument company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Mountain View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0"/>
            <a:ext cx="24377651" cy="1367672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4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322" name="Google Shape;322;p14"/>
          <p:cNvSpPr txBox="1"/>
          <p:nvPr/>
        </p:nvSpPr>
        <p:spPr>
          <a:xfrm>
            <a:off x="13981183" y="8146100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323" name="Google Shape;323;p14"/>
          <p:cNvSpPr txBox="1"/>
          <p:nvPr/>
        </p:nvSpPr>
        <p:spPr>
          <a:xfrm>
            <a:off x="9297950" y="8146100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324" name="Google Shape;324;p14"/>
          <p:cNvSpPr txBox="1"/>
          <p:nvPr/>
        </p:nvSpPr>
        <p:spPr>
          <a:xfrm>
            <a:off x="13891307" y="4726175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325" name="Google Shape;325;p14"/>
          <p:cNvSpPr txBox="1"/>
          <p:nvPr/>
        </p:nvSpPr>
        <p:spPr>
          <a:xfrm>
            <a:off x="9297950" y="456447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 b="0" l="17259" r="14167" t="0"/>
          <a:stretch/>
        </p:blipFill>
        <p:spPr>
          <a:xfrm>
            <a:off x="10295525" y="5074450"/>
            <a:ext cx="3786600" cy="35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5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76200" y="0"/>
            <a:ext cx="24377651" cy="13676722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5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334" name="Google Shape;334;p15"/>
          <p:cNvSpPr txBox="1"/>
          <p:nvPr/>
        </p:nvSpPr>
        <p:spPr>
          <a:xfrm>
            <a:off x="13981183" y="8146100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335" name="Google Shape;335;p15"/>
          <p:cNvSpPr txBox="1"/>
          <p:nvPr/>
        </p:nvSpPr>
        <p:spPr>
          <a:xfrm>
            <a:off x="9297950" y="8146100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336" name="Google Shape;336;p15"/>
          <p:cNvSpPr txBox="1"/>
          <p:nvPr/>
        </p:nvSpPr>
        <p:spPr>
          <a:xfrm>
            <a:off x="13891307" y="4726175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337" name="Google Shape;337;p15"/>
          <p:cNvSpPr txBox="1"/>
          <p:nvPr/>
        </p:nvSpPr>
        <p:spPr>
          <a:xfrm>
            <a:off x="9297950" y="456447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338" name="Google Shape;338;p15"/>
          <p:cNvPicPr preferRelativeResize="0"/>
          <p:nvPr/>
        </p:nvPicPr>
        <p:blipFill rotWithShape="1">
          <a:blip r:embed="rId4">
            <a:alphaModFix/>
          </a:blip>
          <a:srcRect b="0" l="17259" r="14167" t="0"/>
          <a:stretch/>
        </p:blipFill>
        <p:spPr>
          <a:xfrm>
            <a:off x="10295525" y="5074450"/>
            <a:ext cx="3786600" cy="3539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9" name="Google Shape;33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78750" y="445825"/>
            <a:ext cx="5229249" cy="599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3550" y="963300"/>
            <a:ext cx="4728375" cy="541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2073" y="7807313"/>
            <a:ext cx="4490875" cy="514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690175" y="8146100"/>
            <a:ext cx="4490875" cy="514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7" name="Google Shape;347;p16"/>
          <p:cNvCxnSpPr/>
          <p:nvPr/>
        </p:nvCxnSpPr>
        <p:spPr>
          <a:xfrm>
            <a:off x="11983575" y="7370675"/>
            <a:ext cx="79500" cy="585270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48" name="Google Shape;348;p16"/>
          <p:cNvSpPr/>
          <p:nvPr/>
        </p:nvSpPr>
        <p:spPr>
          <a:xfrm rot="5400000">
            <a:off x="10098782" y="-4457791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9" name="Google Shape;349;p16"/>
          <p:cNvSpPr/>
          <p:nvPr/>
        </p:nvSpPr>
        <p:spPr>
          <a:xfrm rot="-5400000">
            <a:off x="-3823905" y="1058278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0" name="Google Shape;350;p16"/>
          <p:cNvSpPr/>
          <p:nvPr/>
        </p:nvSpPr>
        <p:spPr>
          <a:xfrm rot="10800000">
            <a:off x="18170810" y="-561151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16"/>
          <p:cNvSpPr/>
          <p:nvPr/>
        </p:nvSpPr>
        <p:spPr>
          <a:xfrm>
            <a:off x="19703848" y="1149687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2" name="Google Shape;352;p16"/>
          <p:cNvSpPr/>
          <p:nvPr/>
        </p:nvSpPr>
        <p:spPr>
          <a:xfrm rot="10800000">
            <a:off x="-11160422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3" name="Google Shape;353;p16"/>
          <p:cNvSpPr/>
          <p:nvPr/>
        </p:nvSpPr>
        <p:spPr>
          <a:xfrm>
            <a:off x="-3603800" y="7370673"/>
            <a:ext cx="3504666" cy="3239742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solidFill>
            <a:srgbClr val="2330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54" name="Google Shape;354;p16"/>
          <p:cNvGrpSpPr/>
          <p:nvPr/>
        </p:nvGrpSpPr>
        <p:grpSpPr>
          <a:xfrm>
            <a:off x="-2478483" y="7797031"/>
            <a:ext cx="1254085" cy="2356596"/>
            <a:chOff x="11480223" y="3864292"/>
            <a:chExt cx="1417205" cy="2944273"/>
          </a:xfrm>
        </p:grpSpPr>
        <p:sp>
          <p:nvSpPr>
            <p:cNvPr id="355" name="Google Shape;355;p16"/>
            <p:cNvSpPr/>
            <p:nvPr/>
          </p:nvSpPr>
          <p:spPr>
            <a:xfrm>
              <a:off x="11480223" y="3864292"/>
              <a:ext cx="1417205" cy="2944273"/>
            </a:xfrm>
            <a:custGeom>
              <a:rect b="b" l="l" r="r" t="t"/>
              <a:pathLst>
                <a:path extrusionOk="0" h="2364" w="1138">
                  <a:moveTo>
                    <a:pt x="1042" y="0"/>
                  </a:moveTo>
                  <a:lnTo>
                    <a:pt x="95" y="0"/>
                  </a:lnTo>
                  <a:cubicBezTo>
                    <a:pt x="42" y="0"/>
                    <a:pt x="0" y="42"/>
                    <a:pt x="0" y="95"/>
                  </a:cubicBezTo>
                  <a:lnTo>
                    <a:pt x="0" y="2267"/>
                  </a:lnTo>
                  <a:cubicBezTo>
                    <a:pt x="0" y="2320"/>
                    <a:pt x="42" y="2363"/>
                    <a:pt x="95" y="2363"/>
                  </a:cubicBezTo>
                  <a:lnTo>
                    <a:pt x="1042" y="2363"/>
                  </a:lnTo>
                  <a:cubicBezTo>
                    <a:pt x="1095" y="2363"/>
                    <a:pt x="1137" y="2320"/>
                    <a:pt x="1137" y="2267"/>
                  </a:cubicBezTo>
                  <a:lnTo>
                    <a:pt x="1137" y="95"/>
                  </a:lnTo>
                  <a:cubicBezTo>
                    <a:pt x="1137" y="42"/>
                    <a:pt x="1095" y="0"/>
                    <a:pt x="1042" y="0"/>
                  </a:cubicBezTo>
                </a:path>
              </a:pathLst>
            </a:custGeom>
            <a:solidFill>
              <a:srgbClr val="767D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12095441" y="4040073"/>
              <a:ext cx="258171" cy="27464"/>
            </a:xfrm>
            <a:custGeom>
              <a:rect b="b" l="l" r="r" t="t"/>
              <a:pathLst>
                <a:path extrusionOk="0" h="23" w="206">
                  <a:moveTo>
                    <a:pt x="205" y="11"/>
                  </a:moveTo>
                  <a:lnTo>
                    <a:pt x="205" y="11"/>
                  </a:lnTo>
                  <a:cubicBezTo>
                    <a:pt x="205" y="17"/>
                    <a:pt x="198" y="22"/>
                    <a:pt x="190" y="22"/>
                  </a:cubicBezTo>
                  <a:lnTo>
                    <a:pt x="15" y="22"/>
                  </a:ln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6" y="0"/>
                    <a:pt x="15" y="0"/>
                  </a:cubicBezTo>
                  <a:lnTo>
                    <a:pt x="190" y="0"/>
                  </a:lnTo>
                  <a:cubicBezTo>
                    <a:pt x="198" y="0"/>
                    <a:pt x="205" y="5"/>
                    <a:pt x="205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12024030" y="4034575"/>
              <a:ext cx="43944" cy="43944"/>
            </a:xfrm>
            <a:custGeom>
              <a:rect b="b" l="l" r="r" t="t"/>
              <a:pathLst>
                <a:path extrusionOk="0" h="35" w="35">
                  <a:moveTo>
                    <a:pt x="0" y="17"/>
                  </a:move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6"/>
                    <a:pt x="27" y="34"/>
                    <a:pt x="18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12172347" y="3946690"/>
              <a:ext cx="32958" cy="38453"/>
            </a:xfrm>
            <a:custGeom>
              <a:rect b="b" l="l" r="r" t="t"/>
              <a:pathLst>
                <a:path extrusionOk="0" h="29" w="28">
                  <a:moveTo>
                    <a:pt x="0" y="14"/>
                  </a:move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4"/>
                  </a:cubicBezTo>
                  <a:cubicBezTo>
                    <a:pt x="27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12078960" y="6517432"/>
              <a:ext cx="219722" cy="225217"/>
            </a:xfrm>
            <a:custGeom>
              <a:rect b="b" l="l" r="r" t="t"/>
              <a:pathLst>
                <a:path extrusionOk="0" h="180" w="178">
                  <a:moveTo>
                    <a:pt x="89" y="179"/>
                  </a:moveTo>
                  <a:lnTo>
                    <a:pt x="89" y="179"/>
                  </a:lnTo>
                  <a:cubicBezTo>
                    <a:pt x="40" y="179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ubicBezTo>
                    <a:pt x="137" y="0"/>
                    <a:pt x="177" y="41"/>
                    <a:pt x="177" y="90"/>
                  </a:cubicBezTo>
                  <a:cubicBezTo>
                    <a:pt x="177" y="139"/>
                    <a:pt x="137" y="179"/>
                    <a:pt x="89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12073472" y="6511940"/>
              <a:ext cx="230708" cy="236199"/>
            </a:xfrm>
            <a:custGeom>
              <a:rect b="b" l="l" r="r" t="t"/>
              <a:pathLst>
                <a:path extrusionOk="0" h="188" w="186">
                  <a:moveTo>
                    <a:pt x="93" y="0"/>
                  </a:moveTo>
                  <a:lnTo>
                    <a:pt x="93" y="0"/>
                  </a:lnTo>
                  <a:cubicBezTo>
                    <a:pt x="42" y="0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5" y="145"/>
                    <a:pt x="185" y="94"/>
                  </a:cubicBezTo>
                  <a:cubicBezTo>
                    <a:pt x="185" y="43"/>
                    <a:pt x="144" y="0"/>
                    <a:pt x="9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11524164" y="4215847"/>
              <a:ext cx="1312837" cy="2241164"/>
            </a:xfrm>
            <a:custGeom>
              <a:rect b="b" l="l" r="r" t="t"/>
              <a:pathLst>
                <a:path extrusionOk="0" h="1801" w="1055">
                  <a:moveTo>
                    <a:pt x="1054" y="1800"/>
                  </a:moveTo>
                  <a:lnTo>
                    <a:pt x="0" y="1800"/>
                  </a:lnTo>
                  <a:lnTo>
                    <a:pt x="0" y="0"/>
                  </a:lnTo>
                  <a:lnTo>
                    <a:pt x="1054" y="0"/>
                  </a:lnTo>
                  <a:lnTo>
                    <a:pt x="1054" y="1800"/>
                  </a:lnTo>
                </a:path>
              </a:pathLst>
            </a:custGeom>
            <a:solidFill>
              <a:srgbClr val="DCF6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11595572" y="5446289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6"/>
                    <a:pt x="43" y="86"/>
                  </a:cubicBezTo>
                  <a:cubicBezTo>
                    <a:pt x="19" y="86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11595572" y="4342185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3"/>
                  </a:moveTo>
                  <a:lnTo>
                    <a:pt x="86" y="43"/>
                  </a:lnTo>
                  <a:cubicBezTo>
                    <a:pt x="86" y="66"/>
                    <a:pt x="67" y="86"/>
                    <a:pt x="43" y="86"/>
                  </a:cubicBezTo>
                  <a:cubicBezTo>
                    <a:pt x="19" y="86"/>
                    <a:pt x="0" y="66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</a:path>
              </a:pathLst>
            </a:custGeom>
            <a:solidFill>
              <a:srgbClr val="2CB7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11601067" y="4594866"/>
              <a:ext cx="1164526" cy="747053"/>
            </a:xfrm>
            <a:custGeom>
              <a:rect b="b" l="l" r="r" t="t"/>
              <a:pathLst>
                <a:path extrusionOk="0" h="599" w="933">
                  <a:moveTo>
                    <a:pt x="932" y="598"/>
                  </a:moveTo>
                  <a:lnTo>
                    <a:pt x="0" y="598"/>
                  </a:lnTo>
                  <a:lnTo>
                    <a:pt x="0" y="0"/>
                  </a:lnTo>
                  <a:lnTo>
                    <a:pt x="932" y="0"/>
                  </a:lnTo>
                  <a:lnTo>
                    <a:pt x="932" y="598"/>
                  </a:ln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11595572" y="5781363"/>
              <a:ext cx="109861" cy="109861"/>
            </a:xfrm>
            <a:custGeom>
              <a:rect b="b" l="l" r="r" t="t"/>
              <a:pathLst>
                <a:path extrusionOk="0" h="88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7"/>
                    <a:pt x="43" y="87"/>
                  </a:cubicBezTo>
                  <a:cubicBezTo>
                    <a:pt x="19" y="87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11743886" y="5797848"/>
              <a:ext cx="1032694" cy="76903"/>
            </a:xfrm>
            <a:custGeom>
              <a:rect b="b" l="l" r="r" t="t"/>
              <a:pathLst>
                <a:path extrusionOk="0" h="63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5"/>
                    <a:pt x="0" y="32"/>
                  </a:cubicBezTo>
                  <a:cubicBezTo>
                    <a:pt x="0" y="48"/>
                    <a:pt x="14" y="62"/>
                    <a:pt x="31" y="62"/>
                  </a:cubicBezTo>
                  <a:lnTo>
                    <a:pt x="794" y="62"/>
                  </a:lnTo>
                  <a:cubicBezTo>
                    <a:pt x="811" y="62"/>
                    <a:pt x="826" y="48"/>
                    <a:pt x="826" y="32"/>
                  </a:cubicBezTo>
                  <a:cubicBezTo>
                    <a:pt x="826" y="15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11595576" y="5611084"/>
              <a:ext cx="1181008" cy="76903"/>
            </a:xfrm>
            <a:custGeom>
              <a:rect b="b" l="l" r="r" t="t"/>
              <a:pathLst>
                <a:path extrusionOk="0" h="62" w="946">
                  <a:moveTo>
                    <a:pt x="913" y="0"/>
                  </a:moveTo>
                  <a:lnTo>
                    <a:pt x="31" y="0"/>
                  </a:lnTo>
                  <a:cubicBezTo>
                    <a:pt x="13" y="0"/>
                    <a:pt x="0" y="13"/>
                    <a:pt x="0" y="30"/>
                  </a:cubicBezTo>
                  <a:cubicBezTo>
                    <a:pt x="0" y="48"/>
                    <a:pt x="13" y="61"/>
                    <a:pt x="31" y="61"/>
                  </a:cubicBezTo>
                  <a:lnTo>
                    <a:pt x="913" y="61"/>
                  </a:lnTo>
                  <a:cubicBezTo>
                    <a:pt x="930" y="61"/>
                    <a:pt x="945" y="48"/>
                    <a:pt x="945" y="30"/>
                  </a:cubicBezTo>
                  <a:cubicBezTo>
                    <a:pt x="945" y="13"/>
                    <a:pt x="930" y="0"/>
                    <a:pt x="913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11743886" y="54627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4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11743886" y="43586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3"/>
                    <a:pt x="811" y="0"/>
                    <a:pt x="7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cxnSp>
        <p:nvCxnSpPr>
          <p:cNvPr id="370" name="Google Shape;370;p16"/>
          <p:cNvCxnSpPr/>
          <p:nvPr/>
        </p:nvCxnSpPr>
        <p:spPr>
          <a:xfrm rot="10800000">
            <a:off x="14351900" y="519082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71" name="Google Shape;371;p16"/>
          <p:cNvCxnSpPr/>
          <p:nvPr/>
        </p:nvCxnSpPr>
        <p:spPr>
          <a:xfrm>
            <a:off x="7562243" y="5290196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72" name="Google Shape;372;p16"/>
          <p:cNvSpPr/>
          <p:nvPr/>
        </p:nvSpPr>
        <p:spPr>
          <a:xfrm rot="10800000">
            <a:off x="16431600" y="459237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3" name="Google Shape;373;p16"/>
          <p:cNvSpPr/>
          <p:nvPr/>
        </p:nvSpPr>
        <p:spPr>
          <a:xfrm flipH="1" rot="10800000">
            <a:off x="3854043" y="4592383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4" name="Google Shape;374;p16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Insights &amp; Needs from Zirui</a:t>
            </a:r>
            <a:endParaRPr sz="8000">
              <a:solidFill>
                <a:schemeClr val="dk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grpSp>
        <p:nvGrpSpPr>
          <p:cNvPr id="375" name="Google Shape;375;p16"/>
          <p:cNvGrpSpPr/>
          <p:nvPr/>
        </p:nvGrpSpPr>
        <p:grpSpPr>
          <a:xfrm>
            <a:off x="-2142290" y="5949461"/>
            <a:ext cx="1027246" cy="908538"/>
            <a:chOff x="2654808" y="3191256"/>
            <a:chExt cx="9066600" cy="8881110"/>
          </a:xfrm>
        </p:grpSpPr>
        <p:cxnSp>
          <p:nvCxnSpPr>
            <p:cNvPr id="376" name="Google Shape;376;p16"/>
            <p:cNvCxnSpPr/>
            <p:nvPr/>
          </p:nvCxnSpPr>
          <p:spPr>
            <a:xfrm>
              <a:off x="2654808" y="319125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7" name="Google Shape;377;p16"/>
            <p:cNvCxnSpPr/>
            <p:nvPr/>
          </p:nvCxnSpPr>
          <p:spPr>
            <a:xfrm>
              <a:off x="2654808" y="467144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8" name="Google Shape;378;p16"/>
            <p:cNvCxnSpPr/>
            <p:nvPr/>
          </p:nvCxnSpPr>
          <p:spPr>
            <a:xfrm>
              <a:off x="2654808" y="615162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9" name="Google Shape;379;p16"/>
            <p:cNvCxnSpPr/>
            <p:nvPr/>
          </p:nvCxnSpPr>
          <p:spPr>
            <a:xfrm>
              <a:off x="2654808" y="763181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0" name="Google Shape;380;p16"/>
            <p:cNvCxnSpPr/>
            <p:nvPr/>
          </p:nvCxnSpPr>
          <p:spPr>
            <a:xfrm>
              <a:off x="2654808" y="911199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1" name="Google Shape;381;p16"/>
            <p:cNvCxnSpPr/>
            <p:nvPr/>
          </p:nvCxnSpPr>
          <p:spPr>
            <a:xfrm>
              <a:off x="2654808" y="1059218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2" name="Google Shape;382;p16"/>
            <p:cNvCxnSpPr/>
            <p:nvPr/>
          </p:nvCxnSpPr>
          <p:spPr>
            <a:xfrm>
              <a:off x="2654808" y="1207236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83" name="Google Shape;383;p16"/>
          <p:cNvSpPr/>
          <p:nvPr/>
        </p:nvSpPr>
        <p:spPr>
          <a:xfrm>
            <a:off x="-2073904" y="6100881"/>
            <a:ext cx="68400" cy="7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4" name="Google Shape;384;p16"/>
          <p:cNvSpPr/>
          <p:nvPr/>
        </p:nvSpPr>
        <p:spPr>
          <a:xfrm>
            <a:off x="-2005351" y="6252303"/>
            <a:ext cx="68400" cy="60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5" name="Google Shape;385;p16"/>
          <p:cNvSpPr/>
          <p:nvPr/>
        </p:nvSpPr>
        <p:spPr>
          <a:xfrm>
            <a:off x="-1936799" y="6480206"/>
            <a:ext cx="68400" cy="3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6" name="Google Shape;386;p16"/>
          <p:cNvSpPr/>
          <p:nvPr/>
        </p:nvSpPr>
        <p:spPr>
          <a:xfrm>
            <a:off x="-1731579" y="6252303"/>
            <a:ext cx="68400" cy="60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7" name="Google Shape;387;p16"/>
          <p:cNvSpPr/>
          <p:nvPr/>
        </p:nvSpPr>
        <p:spPr>
          <a:xfrm>
            <a:off x="-1663027" y="6480206"/>
            <a:ext cx="68400" cy="3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8" name="Google Shape;388;p16"/>
          <p:cNvSpPr/>
          <p:nvPr/>
        </p:nvSpPr>
        <p:spPr>
          <a:xfrm>
            <a:off x="-1594474" y="6101466"/>
            <a:ext cx="68400" cy="7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9" name="Google Shape;389;p16"/>
          <p:cNvSpPr txBox="1"/>
          <p:nvPr/>
        </p:nvSpPr>
        <p:spPr>
          <a:xfrm>
            <a:off x="1906325" y="6353125"/>
            <a:ext cx="8688300" cy="7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think media is harmful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but are still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“pushed to” use it</a:t>
            </a:r>
            <a:r>
              <a:rPr lang="en-US" sz="4000">
                <a:solidFill>
                  <a:schemeClr val="accent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for practical purposes. </a:t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90" name="Google Shape;390;p16"/>
          <p:cNvSpPr txBox="1"/>
          <p:nvPr/>
        </p:nvSpPr>
        <p:spPr>
          <a:xfrm>
            <a:off x="13247175" y="7528350"/>
            <a:ext cx="101067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want to absorb information from media in a </a:t>
            </a: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healthy and relaxing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way. T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hey want to be able to </a:t>
            </a: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select the types of content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they want to see. </a:t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91" name="Google Shape;391;p16"/>
          <p:cNvPicPr preferRelativeResize="0"/>
          <p:nvPr/>
        </p:nvPicPr>
        <p:blipFill rotWithShape="1">
          <a:blip r:embed="rId3">
            <a:alphaModFix/>
          </a:blip>
          <a:srcRect b="0" l="17259" r="14167" t="0"/>
          <a:stretch/>
        </p:blipFill>
        <p:spPr>
          <a:xfrm>
            <a:off x="10001513" y="3284488"/>
            <a:ext cx="3786600" cy="3539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2" name="Google Shape;392;p16"/>
          <p:cNvSpPr txBox="1"/>
          <p:nvPr/>
        </p:nvSpPr>
        <p:spPr>
          <a:xfrm>
            <a:off x="2757697" y="4638838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Insights</a:t>
            </a:r>
            <a:endParaRPr/>
          </a:p>
        </p:txBody>
      </p:sp>
      <p:sp>
        <p:nvSpPr>
          <p:cNvPr id="393" name="Google Shape;393;p16"/>
          <p:cNvSpPr txBox="1"/>
          <p:nvPr/>
        </p:nvSpPr>
        <p:spPr>
          <a:xfrm flipH="1">
            <a:off x="15452275" y="4638850"/>
            <a:ext cx="5574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7"/>
          <p:cNvSpPr/>
          <p:nvPr/>
        </p:nvSpPr>
        <p:spPr>
          <a:xfrm>
            <a:off x="2516663" y="0"/>
            <a:ext cx="8649300" cy="13716000"/>
          </a:xfrm>
          <a:prstGeom prst="rect">
            <a:avLst/>
          </a:prstGeom>
          <a:solidFill>
            <a:schemeClr val="accent6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99" name="Google Shape;399;p17"/>
          <p:cNvSpPr/>
          <p:nvPr/>
        </p:nvSpPr>
        <p:spPr>
          <a:xfrm flipH="1" rot="-5400000">
            <a:off x="15664076" y="12183897"/>
            <a:ext cx="13826053" cy="529446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0" name="Google Shape;400;p17"/>
          <p:cNvSpPr/>
          <p:nvPr/>
        </p:nvSpPr>
        <p:spPr>
          <a:xfrm>
            <a:off x="20842741" y="11230362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1" name="Google Shape;401;p17"/>
          <p:cNvSpPr/>
          <p:nvPr/>
        </p:nvSpPr>
        <p:spPr>
          <a:xfrm rot="899348">
            <a:off x="-5427355" y="9927398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2" name="Google Shape;402;p17"/>
          <p:cNvSpPr/>
          <p:nvPr/>
        </p:nvSpPr>
        <p:spPr>
          <a:xfrm rot="899348">
            <a:off x="10189178" y="-3345144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403" name="Google Shape;403;p17"/>
          <p:cNvGrpSpPr/>
          <p:nvPr/>
        </p:nvGrpSpPr>
        <p:grpSpPr>
          <a:xfrm flipH="1" rot="8638083">
            <a:off x="11269277" y="846929"/>
            <a:ext cx="3549472" cy="2941175"/>
            <a:chOff x="13668052" y="2188694"/>
            <a:chExt cx="1328283" cy="1100646"/>
          </a:xfrm>
        </p:grpSpPr>
        <p:sp>
          <p:nvSpPr>
            <p:cNvPr id="404" name="Google Shape;404;p17"/>
            <p:cNvSpPr/>
            <p:nvPr/>
          </p:nvSpPr>
          <p:spPr>
            <a:xfrm>
              <a:off x="13668052" y="2188694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rgbClr val="B3CA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05" name="Google Shape;405;p17"/>
            <p:cNvSpPr/>
            <p:nvPr/>
          </p:nvSpPr>
          <p:spPr>
            <a:xfrm>
              <a:off x="13668052" y="3127869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rgbClr val="B3CA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406" name="Google Shape;406;p17"/>
          <p:cNvSpPr/>
          <p:nvPr/>
        </p:nvSpPr>
        <p:spPr>
          <a:xfrm>
            <a:off x="-1905150" y="762000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7" name="Google Shape;407;p17"/>
          <p:cNvSpPr txBox="1"/>
          <p:nvPr/>
        </p:nvSpPr>
        <p:spPr>
          <a:xfrm>
            <a:off x="13756100" y="4296950"/>
            <a:ext cx="7560000" cy="50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It’s mostly just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 and my wife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[...]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 don’t really go to the movies anymore. I usually just rent it or do it on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Netflix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[...] [For picking what to watch we] just turn on Netflix and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see what pops up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mostly 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408" name="Google Shape;408;p17"/>
          <p:cNvSpPr txBox="1"/>
          <p:nvPr/>
        </p:nvSpPr>
        <p:spPr>
          <a:xfrm>
            <a:off x="14732130" y="2485478"/>
            <a:ext cx="5696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3CAF3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Collin </a:t>
            </a:r>
            <a:endParaRPr>
              <a:solidFill>
                <a:srgbClr val="B3CAF3"/>
              </a:solidFill>
            </a:endParaRPr>
          </a:p>
        </p:txBody>
      </p:sp>
      <p:sp>
        <p:nvSpPr>
          <p:cNvPr id="409" name="Google Shape;409;p17"/>
          <p:cNvSpPr txBox="1"/>
          <p:nvPr/>
        </p:nvSpPr>
        <p:spPr>
          <a:xfrm>
            <a:off x="19203776" y="842005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3CAF3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”</a:t>
            </a:r>
            <a:endParaRPr>
              <a:solidFill>
                <a:srgbClr val="B3CAF3"/>
              </a:solidFill>
            </a:endParaRPr>
          </a:p>
        </p:txBody>
      </p:sp>
      <p:sp>
        <p:nvSpPr>
          <p:cNvPr id="410" name="Google Shape;410;p17"/>
          <p:cNvSpPr txBox="1"/>
          <p:nvPr/>
        </p:nvSpPr>
        <p:spPr>
          <a:xfrm>
            <a:off x="11483451" y="406130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3CAF3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“</a:t>
            </a:r>
            <a:endParaRPr>
              <a:solidFill>
                <a:srgbClr val="B3CAF3"/>
              </a:solidFill>
            </a:endParaRPr>
          </a:p>
        </p:txBody>
      </p:sp>
      <p:sp>
        <p:nvSpPr>
          <p:cNvPr id="411" name="Google Shape;411;p17"/>
          <p:cNvSpPr/>
          <p:nvPr/>
        </p:nvSpPr>
        <p:spPr>
          <a:xfrm>
            <a:off x="3061313" y="1718150"/>
            <a:ext cx="7560000" cy="7593600"/>
          </a:xfrm>
          <a:prstGeom prst="ellipse">
            <a:avLst/>
          </a:prstGeom>
          <a:solidFill>
            <a:srgbClr val="B3CA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12" name="Google Shape;4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1725" y="2315350"/>
            <a:ext cx="6399175" cy="6399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7"/>
          <p:cNvSpPr txBox="1"/>
          <p:nvPr/>
        </p:nvSpPr>
        <p:spPr>
          <a:xfrm>
            <a:off x="4465477" y="9858825"/>
            <a:ext cx="4751700" cy="2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Married,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College Admissions Consultant</a:t>
            </a:r>
            <a:endParaRPr b="1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122"/>
            <a:ext cx="24377651" cy="1364100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8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421" name="Google Shape;421;p18"/>
          <p:cNvSpPr txBox="1"/>
          <p:nvPr/>
        </p:nvSpPr>
        <p:spPr>
          <a:xfrm>
            <a:off x="13877433" y="8129225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422" name="Google Shape;422;p18"/>
          <p:cNvSpPr txBox="1"/>
          <p:nvPr/>
        </p:nvSpPr>
        <p:spPr>
          <a:xfrm>
            <a:off x="9308950" y="8011125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423" name="Google Shape;423;p18"/>
          <p:cNvSpPr txBox="1"/>
          <p:nvPr/>
        </p:nvSpPr>
        <p:spPr>
          <a:xfrm>
            <a:off x="14089457" y="5169425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424" name="Google Shape;424;p18"/>
          <p:cNvSpPr txBox="1"/>
          <p:nvPr/>
        </p:nvSpPr>
        <p:spPr>
          <a:xfrm>
            <a:off x="9241325" y="516942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425" name="Google Shape;4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00238" y="5169413"/>
            <a:ext cx="3377175" cy="33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19"/>
          <p:cNvPicPr preferRelativeResize="0"/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0" y="67122"/>
            <a:ext cx="24377651" cy="1364100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9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433" name="Google Shape;433;p19"/>
          <p:cNvSpPr txBox="1"/>
          <p:nvPr/>
        </p:nvSpPr>
        <p:spPr>
          <a:xfrm>
            <a:off x="13877433" y="8129225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434" name="Google Shape;434;p19"/>
          <p:cNvSpPr txBox="1"/>
          <p:nvPr/>
        </p:nvSpPr>
        <p:spPr>
          <a:xfrm>
            <a:off x="9308950" y="8011125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sp>
        <p:nvSpPr>
          <p:cNvPr id="435" name="Google Shape;435;p19"/>
          <p:cNvSpPr txBox="1"/>
          <p:nvPr/>
        </p:nvSpPr>
        <p:spPr>
          <a:xfrm>
            <a:off x="14089457" y="5169425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436" name="Google Shape;436;p19"/>
          <p:cNvSpPr txBox="1"/>
          <p:nvPr/>
        </p:nvSpPr>
        <p:spPr>
          <a:xfrm>
            <a:off x="9241325" y="516942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437" name="Google Shape;4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00238" y="5169413"/>
            <a:ext cx="3377175" cy="33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2075" y="762000"/>
            <a:ext cx="4456000" cy="510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2675" y="668449"/>
            <a:ext cx="5033752" cy="57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7101" y="8011124"/>
            <a:ext cx="4210601" cy="4822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587025" y="8303259"/>
            <a:ext cx="4456000" cy="5103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6" name="Google Shape;446;p20"/>
          <p:cNvCxnSpPr/>
          <p:nvPr/>
        </p:nvCxnSpPr>
        <p:spPr>
          <a:xfrm>
            <a:off x="12038250" y="6003250"/>
            <a:ext cx="33600" cy="693750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47" name="Google Shape;447;p20"/>
          <p:cNvSpPr/>
          <p:nvPr/>
        </p:nvSpPr>
        <p:spPr>
          <a:xfrm rot="5400000">
            <a:off x="10098782" y="-4457791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48" name="Google Shape;448;p20"/>
          <p:cNvSpPr/>
          <p:nvPr/>
        </p:nvSpPr>
        <p:spPr>
          <a:xfrm rot="-5400000">
            <a:off x="-1227080" y="842563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49" name="Google Shape;449;p20"/>
          <p:cNvSpPr/>
          <p:nvPr/>
        </p:nvSpPr>
        <p:spPr>
          <a:xfrm rot="10800000">
            <a:off x="18170810" y="-561151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50" name="Google Shape;450;p20"/>
          <p:cNvSpPr/>
          <p:nvPr/>
        </p:nvSpPr>
        <p:spPr>
          <a:xfrm>
            <a:off x="19703848" y="1149687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51" name="Google Shape;451;p20"/>
          <p:cNvSpPr/>
          <p:nvPr/>
        </p:nvSpPr>
        <p:spPr>
          <a:xfrm rot="10800000">
            <a:off x="-11160422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452" name="Google Shape;452;p20"/>
          <p:cNvGrpSpPr/>
          <p:nvPr/>
        </p:nvGrpSpPr>
        <p:grpSpPr>
          <a:xfrm>
            <a:off x="11257467" y="2578106"/>
            <a:ext cx="1254085" cy="2356596"/>
            <a:chOff x="11480223" y="3864292"/>
            <a:chExt cx="1417205" cy="2944273"/>
          </a:xfrm>
        </p:grpSpPr>
        <p:sp>
          <p:nvSpPr>
            <p:cNvPr id="453" name="Google Shape;453;p20"/>
            <p:cNvSpPr/>
            <p:nvPr/>
          </p:nvSpPr>
          <p:spPr>
            <a:xfrm>
              <a:off x="11480223" y="3864292"/>
              <a:ext cx="1417205" cy="2944273"/>
            </a:xfrm>
            <a:custGeom>
              <a:rect b="b" l="l" r="r" t="t"/>
              <a:pathLst>
                <a:path extrusionOk="0" h="2364" w="1138">
                  <a:moveTo>
                    <a:pt x="1042" y="0"/>
                  </a:moveTo>
                  <a:lnTo>
                    <a:pt x="95" y="0"/>
                  </a:lnTo>
                  <a:cubicBezTo>
                    <a:pt x="42" y="0"/>
                    <a:pt x="0" y="42"/>
                    <a:pt x="0" y="95"/>
                  </a:cubicBezTo>
                  <a:lnTo>
                    <a:pt x="0" y="2267"/>
                  </a:lnTo>
                  <a:cubicBezTo>
                    <a:pt x="0" y="2320"/>
                    <a:pt x="42" y="2363"/>
                    <a:pt x="95" y="2363"/>
                  </a:cubicBezTo>
                  <a:lnTo>
                    <a:pt x="1042" y="2363"/>
                  </a:lnTo>
                  <a:cubicBezTo>
                    <a:pt x="1095" y="2363"/>
                    <a:pt x="1137" y="2320"/>
                    <a:pt x="1137" y="2267"/>
                  </a:cubicBezTo>
                  <a:lnTo>
                    <a:pt x="1137" y="95"/>
                  </a:lnTo>
                  <a:cubicBezTo>
                    <a:pt x="1137" y="42"/>
                    <a:pt x="1095" y="0"/>
                    <a:pt x="1042" y="0"/>
                  </a:cubicBezTo>
                </a:path>
              </a:pathLst>
            </a:custGeom>
            <a:solidFill>
              <a:srgbClr val="767D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12095441" y="4040073"/>
              <a:ext cx="258171" cy="27464"/>
            </a:xfrm>
            <a:custGeom>
              <a:rect b="b" l="l" r="r" t="t"/>
              <a:pathLst>
                <a:path extrusionOk="0" h="23" w="206">
                  <a:moveTo>
                    <a:pt x="205" y="11"/>
                  </a:moveTo>
                  <a:lnTo>
                    <a:pt x="205" y="11"/>
                  </a:lnTo>
                  <a:cubicBezTo>
                    <a:pt x="205" y="17"/>
                    <a:pt x="198" y="22"/>
                    <a:pt x="190" y="22"/>
                  </a:cubicBezTo>
                  <a:lnTo>
                    <a:pt x="15" y="22"/>
                  </a:ln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6" y="0"/>
                    <a:pt x="15" y="0"/>
                  </a:cubicBezTo>
                  <a:lnTo>
                    <a:pt x="190" y="0"/>
                  </a:lnTo>
                  <a:cubicBezTo>
                    <a:pt x="198" y="0"/>
                    <a:pt x="205" y="5"/>
                    <a:pt x="205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12024030" y="4034575"/>
              <a:ext cx="43944" cy="43944"/>
            </a:xfrm>
            <a:custGeom>
              <a:rect b="b" l="l" r="r" t="t"/>
              <a:pathLst>
                <a:path extrusionOk="0" h="35" w="35">
                  <a:moveTo>
                    <a:pt x="0" y="17"/>
                  </a:move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6"/>
                    <a:pt x="27" y="34"/>
                    <a:pt x="18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12172347" y="3946690"/>
              <a:ext cx="32958" cy="38453"/>
            </a:xfrm>
            <a:custGeom>
              <a:rect b="b" l="l" r="r" t="t"/>
              <a:pathLst>
                <a:path extrusionOk="0" h="29" w="28">
                  <a:moveTo>
                    <a:pt x="0" y="14"/>
                  </a:move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4"/>
                  </a:cubicBezTo>
                  <a:cubicBezTo>
                    <a:pt x="27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2078960" y="6517432"/>
              <a:ext cx="219722" cy="225217"/>
            </a:xfrm>
            <a:custGeom>
              <a:rect b="b" l="l" r="r" t="t"/>
              <a:pathLst>
                <a:path extrusionOk="0" h="180" w="178">
                  <a:moveTo>
                    <a:pt x="89" y="179"/>
                  </a:moveTo>
                  <a:lnTo>
                    <a:pt x="89" y="179"/>
                  </a:lnTo>
                  <a:cubicBezTo>
                    <a:pt x="40" y="179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ubicBezTo>
                    <a:pt x="137" y="0"/>
                    <a:pt x="177" y="41"/>
                    <a:pt x="177" y="90"/>
                  </a:cubicBezTo>
                  <a:cubicBezTo>
                    <a:pt x="177" y="139"/>
                    <a:pt x="137" y="179"/>
                    <a:pt x="89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12073472" y="6511940"/>
              <a:ext cx="230708" cy="236199"/>
            </a:xfrm>
            <a:custGeom>
              <a:rect b="b" l="l" r="r" t="t"/>
              <a:pathLst>
                <a:path extrusionOk="0" h="188" w="186">
                  <a:moveTo>
                    <a:pt x="93" y="0"/>
                  </a:moveTo>
                  <a:lnTo>
                    <a:pt x="93" y="0"/>
                  </a:lnTo>
                  <a:cubicBezTo>
                    <a:pt x="42" y="0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5" y="145"/>
                    <a:pt x="185" y="94"/>
                  </a:cubicBezTo>
                  <a:cubicBezTo>
                    <a:pt x="185" y="43"/>
                    <a:pt x="144" y="0"/>
                    <a:pt x="9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11524164" y="4215847"/>
              <a:ext cx="1312837" cy="2241164"/>
            </a:xfrm>
            <a:custGeom>
              <a:rect b="b" l="l" r="r" t="t"/>
              <a:pathLst>
                <a:path extrusionOk="0" h="1801" w="1055">
                  <a:moveTo>
                    <a:pt x="1054" y="1800"/>
                  </a:moveTo>
                  <a:lnTo>
                    <a:pt x="0" y="1800"/>
                  </a:lnTo>
                  <a:lnTo>
                    <a:pt x="0" y="0"/>
                  </a:lnTo>
                  <a:lnTo>
                    <a:pt x="1054" y="0"/>
                  </a:lnTo>
                  <a:lnTo>
                    <a:pt x="1054" y="1800"/>
                  </a:lnTo>
                </a:path>
              </a:pathLst>
            </a:custGeom>
            <a:solidFill>
              <a:srgbClr val="DCF6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11595572" y="5446289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6"/>
                    <a:pt x="43" y="86"/>
                  </a:cubicBezTo>
                  <a:cubicBezTo>
                    <a:pt x="19" y="86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11595572" y="4342185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3"/>
                  </a:moveTo>
                  <a:lnTo>
                    <a:pt x="86" y="43"/>
                  </a:lnTo>
                  <a:cubicBezTo>
                    <a:pt x="86" y="66"/>
                    <a:pt x="67" y="86"/>
                    <a:pt x="43" y="86"/>
                  </a:cubicBezTo>
                  <a:cubicBezTo>
                    <a:pt x="19" y="86"/>
                    <a:pt x="0" y="66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</a:path>
              </a:pathLst>
            </a:custGeom>
            <a:solidFill>
              <a:srgbClr val="2CB7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11601067" y="4594866"/>
              <a:ext cx="1164526" cy="747053"/>
            </a:xfrm>
            <a:custGeom>
              <a:rect b="b" l="l" r="r" t="t"/>
              <a:pathLst>
                <a:path extrusionOk="0" h="599" w="933">
                  <a:moveTo>
                    <a:pt x="932" y="598"/>
                  </a:moveTo>
                  <a:lnTo>
                    <a:pt x="0" y="598"/>
                  </a:lnTo>
                  <a:lnTo>
                    <a:pt x="0" y="0"/>
                  </a:lnTo>
                  <a:lnTo>
                    <a:pt x="932" y="0"/>
                  </a:lnTo>
                  <a:lnTo>
                    <a:pt x="932" y="598"/>
                  </a:ln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11595572" y="5781363"/>
              <a:ext cx="109861" cy="109861"/>
            </a:xfrm>
            <a:custGeom>
              <a:rect b="b" l="l" r="r" t="t"/>
              <a:pathLst>
                <a:path extrusionOk="0" h="88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7"/>
                    <a:pt x="43" y="87"/>
                  </a:cubicBezTo>
                  <a:cubicBezTo>
                    <a:pt x="19" y="87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11743886" y="5797848"/>
              <a:ext cx="1032694" cy="76903"/>
            </a:xfrm>
            <a:custGeom>
              <a:rect b="b" l="l" r="r" t="t"/>
              <a:pathLst>
                <a:path extrusionOk="0" h="63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5"/>
                    <a:pt x="0" y="32"/>
                  </a:cubicBezTo>
                  <a:cubicBezTo>
                    <a:pt x="0" y="48"/>
                    <a:pt x="14" y="62"/>
                    <a:pt x="31" y="62"/>
                  </a:cubicBezTo>
                  <a:lnTo>
                    <a:pt x="794" y="62"/>
                  </a:lnTo>
                  <a:cubicBezTo>
                    <a:pt x="811" y="62"/>
                    <a:pt x="826" y="48"/>
                    <a:pt x="826" y="32"/>
                  </a:cubicBezTo>
                  <a:cubicBezTo>
                    <a:pt x="826" y="15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11595576" y="5611084"/>
              <a:ext cx="1181008" cy="76903"/>
            </a:xfrm>
            <a:custGeom>
              <a:rect b="b" l="l" r="r" t="t"/>
              <a:pathLst>
                <a:path extrusionOk="0" h="62" w="946">
                  <a:moveTo>
                    <a:pt x="913" y="0"/>
                  </a:moveTo>
                  <a:lnTo>
                    <a:pt x="31" y="0"/>
                  </a:lnTo>
                  <a:cubicBezTo>
                    <a:pt x="13" y="0"/>
                    <a:pt x="0" y="13"/>
                    <a:pt x="0" y="30"/>
                  </a:cubicBezTo>
                  <a:cubicBezTo>
                    <a:pt x="0" y="48"/>
                    <a:pt x="13" y="61"/>
                    <a:pt x="31" y="61"/>
                  </a:cubicBezTo>
                  <a:lnTo>
                    <a:pt x="913" y="61"/>
                  </a:lnTo>
                  <a:cubicBezTo>
                    <a:pt x="930" y="61"/>
                    <a:pt x="945" y="48"/>
                    <a:pt x="945" y="30"/>
                  </a:cubicBezTo>
                  <a:cubicBezTo>
                    <a:pt x="945" y="13"/>
                    <a:pt x="930" y="0"/>
                    <a:pt x="913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11743886" y="54627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4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11743886" y="43586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3"/>
                    <a:pt x="811" y="0"/>
                    <a:pt x="7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cxnSp>
        <p:nvCxnSpPr>
          <p:cNvPr id="468" name="Google Shape;468;p20"/>
          <p:cNvCxnSpPr/>
          <p:nvPr/>
        </p:nvCxnSpPr>
        <p:spPr>
          <a:xfrm rot="10800000">
            <a:off x="14490800" y="354712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69" name="Google Shape;469;p20"/>
          <p:cNvCxnSpPr/>
          <p:nvPr/>
        </p:nvCxnSpPr>
        <p:spPr>
          <a:xfrm>
            <a:off x="7381230" y="362332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70" name="Google Shape;470;p20"/>
          <p:cNvSpPr/>
          <p:nvPr/>
        </p:nvSpPr>
        <p:spPr>
          <a:xfrm rot="10800000">
            <a:off x="17096275" y="262372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71" name="Google Shape;471;p20"/>
          <p:cNvSpPr/>
          <p:nvPr/>
        </p:nvSpPr>
        <p:spPr>
          <a:xfrm flipH="1" rot="10800000">
            <a:off x="3852318" y="2568333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72" name="Google Shape;472;p20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Insights &amp; Needs from Collin</a:t>
            </a:r>
            <a:endParaRPr sz="8000">
              <a:solidFill>
                <a:schemeClr val="dk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grpSp>
        <p:nvGrpSpPr>
          <p:cNvPr id="473" name="Google Shape;473;p20"/>
          <p:cNvGrpSpPr/>
          <p:nvPr/>
        </p:nvGrpSpPr>
        <p:grpSpPr>
          <a:xfrm>
            <a:off x="11371310" y="3017836"/>
            <a:ext cx="1027246" cy="908538"/>
            <a:chOff x="2654808" y="3191256"/>
            <a:chExt cx="9066600" cy="8881110"/>
          </a:xfrm>
        </p:grpSpPr>
        <p:cxnSp>
          <p:nvCxnSpPr>
            <p:cNvPr id="474" name="Google Shape;474;p20"/>
            <p:cNvCxnSpPr/>
            <p:nvPr/>
          </p:nvCxnSpPr>
          <p:spPr>
            <a:xfrm>
              <a:off x="2654808" y="319125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5" name="Google Shape;475;p20"/>
            <p:cNvCxnSpPr/>
            <p:nvPr/>
          </p:nvCxnSpPr>
          <p:spPr>
            <a:xfrm>
              <a:off x="2654808" y="467144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6" name="Google Shape;476;p20"/>
            <p:cNvCxnSpPr/>
            <p:nvPr/>
          </p:nvCxnSpPr>
          <p:spPr>
            <a:xfrm>
              <a:off x="2654808" y="615162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7" name="Google Shape;477;p20"/>
            <p:cNvCxnSpPr/>
            <p:nvPr/>
          </p:nvCxnSpPr>
          <p:spPr>
            <a:xfrm>
              <a:off x="2654808" y="763181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8" name="Google Shape;478;p20"/>
            <p:cNvCxnSpPr/>
            <p:nvPr/>
          </p:nvCxnSpPr>
          <p:spPr>
            <a:xfrm>
              <a:off x="2654808" y="911199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9" name="Google Shape;479;p20"/>
            <p:cNvCxnSpPr/>
            <p:nvPr/>
          </p:nvCxnSpPr>
          <p:spPr>
            <a:xfrm>
              <a:off x="2654808" y="1059218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80" name="Google Shape;480;p20"/>
            <p:cNvCxnSpPr/>
            <p:nvPr/>
          </p:nvCxnSpPr>
          <p:spPr>
            <a:xfrm>
              <a:off x="2654808" y="1207236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81" name="Google Shape;481;p20"/>
          <p:cNvSpPr/>
          <p:nvPr/>
        </p:nvSpPr>
        <p:spPr>
          <a:xfrm>
            <a:off x="11439696" y="3169256"/>
            <a:ext cx="68400" cy="7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2" name="Google Shape;482;p20"/>
          <p:cNvSpPr/>
          <p:nvPr/>
        </p:nvSpPr>
        <p:spPr>
          <a:xfrm>
            <a:off x="11508249" y="3320678"/>
            <a:ext cx="68400" cy="60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3" name="Google Shape;483;p20"/>
          <p:cNvSpPr/>
          <p:nvPr/>
        </p:nvSpPr>
        <p:spPr>
          <a:xfrm>
            <a:off x="11576801" y="3548581"/>
            <a:ext cx="68400" cy="3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4" name="Google Shape;484;p20"/>
          <p:cNvSpPr/>
          <p:nvPr/>
        </p:nvSpPr>
        <p:spPr>
          <a:xfrm>
            <a:off x="11782021" y="3320678"/>
            <a:ext cx="68400" cy="60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5" name="Google Shape;485;p20"/>
          <p:cNvSpPr/>
          <p:nvPr/>
        </p:nvSpPr>
        <p:spPr>
          <a:xfrm>
            <a:off x="11850573" y="3548581"/>
            <a:ext cx="68400" cy="3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11919126" y="3169841"/>
            <a:ext cx="68400" cy="7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7" name="Google Shape;487;p20"/>
          <p:cNvSpPr/>
          <p:nvPr/>
        </p:nvSpPr>
        <p:spPr>
          <a:xfrm>
            <a:off x="12124436" y="3472685"/>
            <a:ext cx="68400" cy="45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8" name="Google Shape;488;p20"/>
          <p:cNvSpPr/>
          <p:nvPr/>
        </p:nvSpPr>
        <p:spPr>
          <a:xfrm>
            <a:off x="12192988" y="3396022"/>
            <a:ext cx="68400" cy="52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9" name="Google Shape;489;p20"/>
          <p:cNvSpPr/>
          <p:nvPr/>
        </p:nvSpPr>
        <p:spPr>
          <a:xfrm>
            <a:off x="12261680" y="3320678"/>
            <a:ext cx="68400" cy="605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0" name="Google Shape;490;p20"/>
          <p:cNvSpPr txBox="1"/>
          <p:nvPr/>
        </p:nvSpPr>
        <p:spPr>
          <a:xfrm>
            <a:off x="1925250" y="7086600"/>
            <a:ext cx="103077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Consumption of media is mostly for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self-enjoyment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but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more fun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when consumed in a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social context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1" name="Google Shape;491;p20"/>
          <p:cNvSpPr txBox="1"/>
          <p:nvPr/>
        </p:nvSpPr>
        <p:spPr>
          <a:xfrm>
            <a:off x="13595525" y="5631875"/>
            <a:ext cx="10307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want a </a:t>
            </a: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community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or someone to share media experiences with in real time – </a:t>
            </a: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the more the merrier</a:t>
            </a:r>
            <a:endParaRPr b="1" sz="400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2" name="Google Shape;492;p20"/>
          <p:cNvSpPr txBox="1"/>
          <p:nvPr/>
        </p:nvSpPr>
        <p:spPr>
          <a:xfrm>
            <a:off x="2757697" y="2653113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Insights</a:t>
            </a:r>
            <a:endParaRPr/>
          </a:p>
        </p:txBody>
      </p:sp>
      <p:sp>
        <p:nvSpPr>
          <p:cNvPr id="493" name="Google Shape;493;p20"/>
          <p:cNvSpPr txBox="1"/>
          <p:nvPr/>
        </p:nvSpPr>
        <p:spPr>
          <a:xfrm flipH="1">
            <a:off x="15922004" y="2697000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Needs</a:t>
            </a:r>
            <a:endParaRPr/>
          </a:p>
        </p:txBody>
      </p:sp>
      <p:pic>
        <p:nvPicPr>
          <p:cNvPr id="494" name="Google Shape;4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5750" y="2172313"/>
            <a:ext cx="3377175" cy="33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1"/>
          <p:cNvSpPr/>
          <p:nvPr/>
        </p:nvSpPr>
        <p:spPr>
          <a:xfrm>
            <a:off x="2717601" y="0"/>
            <a:ext cx="8649300" cy="13716000"/>
          </a:xfrm>
          <a:prstGeom prst="rect">
            <a:avLst/>
          </a:prstGeom>
          <a:solidFill>
            <a:schemeClr val="accent6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0" name="Google Shape;500;p21"/>
          <p:cNvSpPr/>
          <p:nvPr/>
        </p:nvSpPr>
        <p:spPr>
          <a:xfrm flipH="1" rot="-5400000">
            <a:off x="15664076" y="12183897"/>
            <a:ext cx="13826053" cy="529446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1" name="Google Shape;501;p21"/>
          <p:cNvSpPr/>
          <p:nvPr/>
        </p:nvSpPr>
        <p:spPr>
          <a:xfrm>
            <a:off x="20842741" y="11230362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2" name="Google Shape;502;p21"/>
          <p:cNvSpPr/>
          <p:nvPr/>
        </p:nvSpPr>
        <p:spPr>
          <a:xfrm rot="899348">
            <a:off x="-5427355" y="9927398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3" name="Google Shape;503;p21"/>
          <p:cNvSpPr/>
          <p:nvPr/>
        </p:nvSpPr>
        <p:spPr>
          <a:xfrm rot="899348">
            <a:off x="10189178" y="-3345144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504" name="Google Shape;504;p21"/>
          <p:cNvGrpSpPr/>
          <p:nvPr/>
        </p:nvGrpSpPr>
        <p:grpSpPr>
          <a:xfrm flipH="1" rot="8638083">
            <a:off x="11269277" y="846929"/>
            <a:ext cx="3549472" cy="2941175"/>
            <a:chOff x="13668052" y="2188694"/>
            <a:chExt cx="1328283" cy="1100646"/>
          </a:xfrm>
        </p:grpSpPr>
        <p:sp>
          <p:nvSpPr>
            <p:cNvPr id="505" name="Google Shape;505;p21"/>
            <p:cNvSpPr/>
            <p:nvPr/>
          </p:nvSpPr>
          <p:spPr>
            <a:xfrm>
              <a:off x="13668052" y="2188694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13668052" y="3127869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507" name="Google Shape;507;p21"/>
          <p:cNvSpPr/>
          <p:nvPr/>
        </p:nvSpPr>
        <p:spPr>
          <a:xfrm>
            <a:off x="-1905150" y="762000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8" name="Google Shape;508;p21"/>
          <p:cNvSpPr txBox="1"/>
          <p:nvPr/>
        </p:nvSpPr>
        <p:spPr>
          <a:xfrm>
            <a:off x="13756100" y="4296950"/>
            <a:ext cx="7560000" cy="57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 normally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watch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shows with my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wife and kid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[...] As I’ve gotten older, I think the way I build relationships are a lot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different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and more of my time that I would spend on building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friendships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are </a:t>
            </a:r>
            <a:r>
              <a:rPr b="1" lang="en-US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focused on family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now. 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509" name="Google Shape;509;p21"/>
          <p:cNvSpPr txBox="1"/>
          <p:nvPr/>
        </p:nvSpPr>
        <p:spPr>
          <a:xfrm>
            <a:off x="14732130" y="2485478"/>
            <a:ext cx="5696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DJ, </a:t>
            </a:r>
            <a:endParaRPr/>
          </a:p>
        </p:txBody>
      </p:sp>
      <p:sp>
        <p:nvSpPr>
          <p:cNvPr id="510" name="Google Shape;510;p21"/>
          <p:cNvSpPr txBox="1"/>
          <p:nvPr/>
        </p:nvSpPr>
        <p:spPr>
          <a:xfrm>
            <a:off x="18975176" y="902965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”</a:t>
            </a:r>
            <a:endParaRPr/>
          </a:p>
        </p:txBody>
      </p:sp>
      <p:sp>
        <p:nvSpPr>
          <p:cNvPr id="511" name="Google Shape;511;p21"/>
          <p:cNvSpPr txBox="1"/>
          <p:nvPr/>
        </p:nvSpPr>
        <p:spPr>
          <a:xfrm>
            <a:off x="11483451" y="4061300"/>
            <a:ext cx="408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“</a:t>
            </a:r>
            <a:endParaRPr/>
          </a:p>
        </p:txBody>
      </p:sp>
      <p:sp>
        <p:nvSpPr>
          <p:cNvPr id="512" name="Google Shape;512;p21"/>
          <p:cNvSpPr/>
          <p:nvPr/>
        </p:nvSpPr>
        <p:spPr>
          <a:xfrm>
            <a:off x="3262313" y="1754525"/>
            <a:ext cx="7560000" cy="75936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13" name="Google Shape;5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6447" y="2195112"/>
            <a:ext cx="6651625" cy="674133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1"/>
          <p:cNvSpPr txBox="1"/>
          <p:nvPr/>
        </p:nvSpPr>
        <p:spPr>
          <a:xfrm>
            <a:off x="4193975" y="9709650"/>
            <a:ext cx="56967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32 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Married w/ a 2-yr-old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Residential Director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@ Stanford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San Jose</a:t>
            </a:r>
            <a:endParaRPr b="1"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426450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2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522" name="Google Shape;522;p22"/>
          <p:cNvSpPr/>
          <p:nvPr/>
        </p:nvSpPr>
        <p:spPr>
          <a:xfrm>
            <a:off x="-7191019" y="9457975"/>
            <a:ext cx="6768647" cy="8142192"/>
          </a:xfrm>
          <a:custGeom>
            <a:rect b="b" l="l" r="r" t="t"/>
            <a:pathLst>
              <a:path extrusionOk="0" h="3502018" w="2911246">
                <a:moveTo>
                  <a:pt x="2803563" y="1507958"/>
                </a:moveTo>
                <a:cubicBezTo>
                  <a:pt x="2743002" y="1377278"/>
                  <a:pt x="2654195" y="1260808"/>
                  <a:pt x="2542187" y="1170053"/>
                </a:cubicBezTo>
                <a:cubicBezTo>
                  <a:pt x="2478556" y="1118491"/>
                  <a:pt x="2406438" y="1071622"/>
                  <a:pt x="2359496" y="1002991"/>
                </a:cubicBezTo>
                <a:cubicBezTo>
                  <a:pt x="2313125" y="935189"/>
                  <a:pt x="2299506" y="852812"/>
                  <a:pt x="2283453" y="773922"/>
                </a:cubicBezTo>
                <a:cubicBezTo>
                  <a:pt x="2268027" y="698165"/>
                  <a:pt x="2249161" y="620955"/>
                  <a:pt x="2201270" y="558451"/>
                </a:cubicBezTo>
                <a:cubicBezTo>
                  <a:pt x="2161323" y="506319"/>
                  <a:pt x="2106788" y="470176"/>
                  <a:pt x="2046702" y="444993"/>
                </a:cubicBezTo>
                <a:cubicBezTo>
                  <a:pt x="1920619" y="392149"/>
                  <a:pt x="1781153" y="384226"/>
                  <a:pt x="1653559" y="335867"/>
                </a:cubicBezTo>
                <a:cubicBezTo>
                  <a:pt x="1621995" y="323907"/>
                  <a:pt x="1591458" y="309031"/>
                  <a:pt x="1563173" y="290564"/>
                </a:cubicBezTo>
                <a:cubicBezTo>
                  <a:pt x="1524596" y="265382"/>
                  <a:pt x="1491502" y="233057"/>
                  <a:pt x="1457771" y="201928"/>
                </a:cubicBezTo>
                <a:cubicBezTo>
                  <a:pt x="1395499" y="144458"/>
                  <a:pt x="1327772" y="96658"/>
                  <a:pt x="1249619" y="63182"/>
                </a:cubicBezTo>
                <a:cubicBezTo>
                  <a:pt x="1093321" y="-3759"/>
                  <a:pt x="918616" y="-14939"/>
                  <a:pt x="752681" y="17549"/>
                </a:cubicBezTo>
                <a:cubicBezTo>
                  <a:pt x="577889" y="51764"/>
                  <a:pt x="409084" y="132051"/>
                  <a:pt x="264838" y="235660"/>
                </a:cubicBezTo>
                <a:cubicBezTo>
                  <a:pt x="230898" y="260043"/>
                  <a:pt x="198878" y="288389"/>
                  <a:pt x="181704" y="327365"/>
                </a:cubicBezTo>
                <a:cubicBezTo>
                  <a:pt x="164644" y="366074"/>
                  <a:pt x="161859" y="408686"/>
                  <a:pt x="161660" y="450464"/>
                </a:cubicBezTo>
                <a:cubicBezTo>
                  <a:pt x="161146" y="553341"/>
                  <a:pt x="162696" y="656264"/>
                  <a:pt x="163247" y="759140"/>
                </a:cubicBezTo>
                <a:cubicBezTo>
                  <a:pt x="163452" y="798192"/>
                  <a:pt x="163662" y="837248"/>
                  <a:pt x="163870" y="876302"/>
                </a:cubicBezTo>
                <a:cubicBezTo>
                  <a:pt x="163635" y="882406"/>
                  <a:pt x="163656" y="888498"/>
                  <a:pt x="163968" y="894567"/>
                </a:cubicBezTo>
                <a:cubicBezTo>
                  <a:pt x="164202" y="938541"/>
                  <a:pt x="164435" y="982510"/>
                  <a:pt x="164671" y="1026492"/>
                </a:cubicBezTo>
                <a:cubicBezTo>
                  <a:pt x="164153" y="1029351"/>
                  <a:pt x="163749" y="1032239"/>
                  <a:pt x="163171" y="1035088"/>
                </a:cubicBezTo>
                <a:cubicBezTo>
                  <a:pt x="161431" y="1043695"/>
                  <a:pt x="159393" y="1052244"/>
                  <a:pt x="156841" y="1060651"/>
                </a:cubicBezTo>
                <a:cubicBezTo>
                  <a:pt x="155614" y="1064688"/>
                  <a:pt x="154270" y="1068697"/>
                  <a:pt x="152786" y="1072648"/>
                </a:cubicBezTo>
                <a:cubicBezTo>
                  <a:pt x="152610" y="1073114"/>
                  <a:pt x="151015" y="1076989"/>
                  <a:pt x="150895" y="1077369"/>
                </a:cubicBezTo>
                <a:cubicBezTo>
                  <a:pt x="150042" y="1079279"/>
                  <a:pt x="149163" y="1081179"/>
                  <a:pt x="148246" y="1083069"/>
                </a:cubicBezTo>
                <a:cubicBezTo>
                  <a:pt x="147518" y="1084560"/>
                  <a:pt x="147024" y="1086156"/>
                  <a:pt x="146640" y="1087780"/>
                </a:cubicBezTo>
                <a:cubicBezTo>
                  <a:pt x="65245" y="1209598"/>
                  <a:pt x="-5858" y="1342720"/>
                  <a:pt x="382" y="1492731"/>
                </a:cubicBezTo>
                <a:cubicBezTo>
                  <a:pt x="4545" y="1592824"/>
                  <a:pt x="37125" y="1689554"/>
                  <a:pt x="59812" y="1786398"/>
                </a:cubicBezTo>
                <a:cubicBezTo>
                  <a:pt x="82575" y="1883565"/>
                  <a:pt x="101460" y="1981635"/>
                  <a:pt x="116391" y="2080312"/>
                </a:cubicBezTo>
                <a:cubicBezTo>
                  <a:pt x="131550" y="2180529"/>
                  <a:pt x="139724" y="2281676"/>
                  <a:pt x="155548" y="2381788"/>
                </a:cubicBezTo>
                <a:cubicBezTo>
                  <a:pt x="170499" y="2476391"/>
                  <a:pt x="196702" y="2567678"/>
                  <a:pt x="232295" y="2656533"/>
                </a:cubicBezTo>
                <a:cubicBezTo>
                  <a:pt x="267547" y="2744562"/>
                  <a:pt x="309622" y="2829580"/>
                  <a:pt x="351944" y="2914370"/>
                </a:cubicBezTo>
                <a:cubicBezTo>
                  <a:pt x="387490" y="2985585"/>
                  <a:pt x="423644" y="3056620"/>
                  <a:pt x="464959" y="3124710"/>
                </a:cubicBezTo>
                <a:cubicBezTo>
                  <a:pt x="545242" y="3257024"/>
                  <a:pt x="648952" y="3382908"/>
                  <a:pt x="793112" y="3447739"/>
                </a:cubicBezTo>
                <a:cubicBezTo>
                  <a:pt x="958076" y="3521919"/>
                  <a:pt x="1143095" y="3508354"/>
                  <a:pt x="1316452" y="3476038"/>
                </a:cubicBezTo>
                <a:cubicBezTo>
                  <a:pt x="1402171" y="3460060"/>
                  <a:pt x="1487206" y="3439912"/>
                  <a:pt x="1571955" y="3419460"/>
                </a:cubicBezTo>
                <a:cubicBezTo>
                  <a:pt x="1654557" y="3399512"/>
                  <a:pt x="1736825" y="3377750"/>
                  <a:pt x="1817279" y="3350306"/>
                </a:cubicBezTo>
                <a:cubicBezTo>
                  <a:pt x="1975895" y="3296199"/>
                  <a:pt x="2124770" y="3218600"/>
                  <a:pt x="2243697" y="3098749"/>
                </a:cubicBezTo>
                <a:cubicBezTo>
                  <a:pt x="2305189" y="3036767"/>
                  <a:pt x="2360979" y="2967119"/>
                  <a:pt x="2432869" y="2916498"/>
                </a:cubicBezTo>
                <a:cubicBezTo>
                  <a:pt x="2504008" y="2866399"/>
                  <a:pt x="2588501" y="2838367"/>
                  <a:pt x="2654508" y="2780488"/>
                </a:cubicBezTo>
                <a:cubicBezTo>
                  <a:pt x="2718966" y="2723958"/>
                  <a:pt x="2761840" y="2646901"/>
                  <a:pt x="2795770" y="2569283"/>
                </a:cubicBezTo>
                <a:cubicBezTo>
                  <a:pt x="2824976" y="2502476"/>
                  <a:pt x="2848956" y="2433540"/>
                  <a:pt x="2867099" y="2362913"/>
                </a:cubicBezTo>
                <a:cubicBezTo>
                  <a:pt x="2939217" y="2082241"/>
                  <a:pt x="2926330" y="1772843"/>
                  <a:pt x="2803563" y="1507958"/>
                </a:cubicBezTo>
                <a:close/>
                <a:moveTo>
                  <a:pt x="2864733" y="2147738"/>
                </a:moveTo>
                <a:cubicBezTo>
                  <a:pt x="2851028" y="2289152"/>
                  <a:pt x="2814912" y="2429636"/>
                  <a:pt x="2756755" y="2559356"/>
                </a:cubicBezTo>
                <a:cubicBezTo>
                  <a:pt x="2723386" y="2633783"/>
                  <a:pt x="2681652" y="2706964"/>
                  <a:pt x="2617784" y="2759448"/>
                </a:cubicBezTo>
                <a:cubicBezTo>
                  <a:pt x="2551549" y="2813868"/>
                  <a:pt x="2467294" y="2840523"/>
                  <a:pt x="2398930" y="2892066"/>
                </a:cubicBezTo>
                <a:cubicBezTo>
                  <a:pt x="2330404" y="2943741"/>
                  <a:pt x="2275593" y="3009884"/>
                  <a:pt x="2215450" y="3070498"/>
                </a:cubicBezTo>
                <a:cubicBezTo>
                  <a:pt x="2157816" y="3128586"/>
                  <a:pt x="2093149" y="3177602"/>
                  <a:pt x="2021820" y="3217698"/>
                </a:cubicBezTo>
                <a:cubicBezTo>
                  <a:pt x="1879028" y="3297956"/>
                  <a:pt x="1719623" y="3342726"/>
                  <a:pt x="1561329" y="3380941"/>
                </a:cubicBezTo>
                <a:cubicBezTo>
                  <a:pt x="1394815" y="3421142"/>
                  <a:pt x="1223625" y="3465864"/>
                  <a:pt x="1051065" y="3462273"/>
                </a:cubicBezTo>
                <a:cubicBezTo>
                  <a:pt x="964082" y="3460459"/>
                  <a:pt x="876550" y="3444462"/>
                  <a:pt x="797950" y="3406057"/>
                </a:cubicBezTo>
                <a:cubicBezTo>
                  <a:pt x="730727" y="3373209"/>
                  <a:pt x="672180" y="3326188"/>
                  <a:pt x="621684" y="3271292"/>
                </a:cubicBezTo>
                <a:cubicBezTo>
                  <a:pt x="517280" y="3157786"/>
                  <a:pt x="447652" y="3017046"/>
                  <a:pt x="379440" y="2880192"/>
                </a:cubicBezTo>
                <a:cubicBezTo>
                  <a:pt x="338258" y="2797568"/>
                  <a:pt x="297333" y="2714602"/>
                  <a:pt x="263925" y="2628454"/>
                </a:cubicBezTo>
                <a:cubicBezTo>
                  <a:pt x="229986" y="2540900"/>
                  <a:pt x="206035" y="2451018"/>
                  <a:pt x="192064" y="2358164"/>
                </a:cubicBezTo>
                <a:cubicBezTo>
                  <a:pt x="177304" y="2260085"/>
                  <a:pt x="168921" y="2161179"/>
                  <a:pt x="153914" y="2063110"/>
                </a:cubicBezTo>
                <a:cubicBezTo>
                  <a:pt x="139144" y="1966664"/>
                  <a:pt x="120611" y="1870779"/>
                  <a:pt x="98333" y="1775778"/>
                </a:cubicBezTo>
                <a:cubicBezTo>
                  <a:pt x="76473" y="1682544"/>
                  <a:pt x="44396" y="1589062"/>
                  <a:pt x="40328" y="1492731"/>
                </a:cubicBezTo>
                <a:cubicBezTo>
                  <a:pt x="36669" y="1406174"/>
                  <a:pt x="61190" y="1322610"/>
                  <a:pt x="99369" y="1245609"/>
                </a:cubicBezTo>
                <a:cubicBezTo>
                  <a:pt x="136606" y="1170509"/>
                  <a:pt x="184608" y="1101402"/>
                  <a:pt x="232824" y="1033065"/>
                </a:cubicBezTo>
                <a:cubicBezTo>
                  <a:pt x="236962" y="1028496"/>
                  <a:pt x="238446" y="1022132"/>
                  <a:pt x="237377" y="1015207"/>
                </a:cubicBezTo>
                <a:cubicBezTo>
                  <a:pt x="232581" y="984163"/>
                  <a:pt x="223313" y="954317"/>
                  <a:pt x="210796" y="925587"/>
                </a:cubicBezTo>
                <a:cubicBezTo>
                  <a:pt x="208020" y="912512"/>
                  <a:pt x="205601" y="899370"/>
                  <a:pt x="203636" y="886146"/>
                </a:cubicBezTo>
                <a:cubicBezTo>
                  <a:pt x="202614" y="742852"/>
                  <a:pt x="201521" y="599547"/>
                  <a:pt x="201587" y="456258"/>
                </a:cubicBezTo>
                <a:cubicBezTo>
                  <a:pt x="201616" y="414424"/>
                  <a:pt x="202452" y="369502"/>
                  <a:pt x="223846" y="332190"/>
                </a:cubicBezTo>
                <a:cubicBezTo>
                  <a:pt x="244166" y="296739"/>
                  <a:pt x="279636" y="273191"/>
                  <a:pt x="312863" y="251038"/>
                </a:cubicBezTo>
                <a:cubicBezTo>
                  <a:pt x="385513" y="202612"/>
                  <a:pt x="462060" y="159666"/>
                  <a:pt x="542295" y="125098"/>
                </a:cubicBezTo>
                <a:cubicBezTo>
                  <a:pt x="697766" y="58120"/>
                  <a:pt x="869384" y="24075"/>
                  <a:pt x="1038339" y="46426"/>
                </a:cubicBezTo>
                <a:cubicBezTo>
                  <a:pt x="1119971" y="57227"/>
                  <a:pt x="1200681" y="80908"/>
                  <a:pt x="1274016" y="118554"/>
                </a:cubicBezTo>
                <a:cubicBezTo>
                  <a:pt x="1309781" y="136916"/>
                  <a:pt x="1344167" y="158411"/>
                  <a:pt x="1375750" y="183328"/>
                </a:cubicBezTo>
                <a:cubicBezTo>
                  <a:pt x="1410241" y="210543"/>
                  <a:pt x="1441177" y="241844"/>
                  <a:pt x="1473976" y="271006"/>
                </a:cubicBezTo>
                <a:cubicBezTo>
                  <a:pt x="1529357" y="320249"/>
                  <a:pt x="1589899" y="356099"/>
                  <a:pt x="1659813" y="380531"/>
                </a:cubicBezTo>
                <a:cubicBezTo>
                  <a:pt x="1723168" y="402665"/>
                  <a:pt x="1789099" y="416144"/>
                  <a:pt x="1854469" y="430753"/>
                </a:cubicBezTo>
                <a:cubicBezTo>
                  <a:pt x="1975392" y="457769"/>
                  <a:pt x="2112585" y="489981"/>
                  <a:pt x="2183335" y="602213"/>
                </a:cubicBezTo>
                <a:cubicBezTo>
                  <a:pt x="2225658" y="669364"/>
                  <a:pt x="2237661" y="749964"/>
                  <a:pt x="2253381" y="826328"/>
                </a:cubicBezTo>
                <a:cubicBezTo>
                  <a:pt x="2269073" y="902549"/>
                  <a:pt x="2289621" y="978169"/>
                  <a:pt x="2337922" y="1040778"/>
                </a:cubicBezTo>
                <a:cubicBezTo>
                  <a:pt x="2387676" y="1105268"/>
                  <a:pt x="2455812" y="1150760"/>
                  <a:pt x="2518236" y="1201790"/>
                </a:cubicBezTo>
                <a:cubicBezTo>
                  <a:pt x="2572315" y="1245999"/>
                  <a:pt x="2621642" y="1296250"/>
                  <a:pt x="2663822" y="1351991"/>
                </a:cubicBezTo>
                <a:cubicBezTo>
                  <a:pt x="2834234" y="1577160"/>
                  <a:pt x="2891620" y="1870513"/>
                  <a:pt x="2864733" y="2147738"/>
                </a:cubicBezTo>
                <a:close/>
              </a:path>
            </a:pathLst>
          </a:custGeom>
          <a:solidFill>
            <a:srgbClr val="23298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23" name="Google Shape;523;p22"/>
          <p:cNvSpPr txBox="1"/>
          <p:nvPr/>
        </p:nvSpPr>
        <p:spPr>
          <a:xfrm>
            <a:off x="13953933" y="7758075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524" name="Google Shape;524;p22"/>
          <p:cNvSpPr txBox="1"/>
          <p:nvPr/>
        </p:nvSpPr>
        <p:spPr>
          <a:xfrm>
            <a:off x="13911407" y="5226700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525" name="Google Shape;525;p22"/>
          <p:cNvSpPr txBox="1"/>
          <p:nvPr/>
        </p:nvSpPr>
        <p:spPr>
          <a:xfrm>
            <a:off x="9511275" y="506142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526" name="Google Shape;5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23733" y="5226698"/>
            <a:ext cx="3530192" cy="3262592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2"/>
          <p:cNvSpPr txBox="1"/>
          <p:nvPr/>
        </p:nvSpPr>
        <p:spPr>
          <a:xfrm>
            <a:off x="9511275" y="7758075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23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0"/>
            <a:ext cx="24426450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23"/>
          <p:cNvSpPr txBox="1"/>
          <p:nvPr/>
        </p:nvSpPr>
        <p:spPr>
          <a:xfrm>
            <a:off x="2691050" y="-2091147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Person 1- main points, highlights, etc.</a:t>
            </a:r>
            <a:endParaRPr/>
          </a:p>
        </p:txBody>
      </p:sp>
      <p:sp>
        <p:nvSpPr>
          <p:cNvPr id="535" name="Google Shape;535;p23"/>
          <p:cNvSpPr/>
          <p:nvPr/>
        </p:nvSpPr>
        <p:spPr>
          <a:xfrm>
            <a:off x="-7191019" y="9457975"/>
            <a:ext cx="6768647" cy="8142192"/>
          </a:xfrm>
          <a:custGeom>
            <a:rect b="b" l="l" r="r" t="t"/>
            <a:pathLst>
              <a:path extrusionOk="0" h="3502018" w="2911246">
                <a:moveTo>
                  <a:pt x="2803563" y="1507958"/>
                </a:moveTo>
                <a:cubicBezTo>
                  <a:pt x="2743002" y="1377278"/>
                  <a:pt x="2654195" y="1260808"/>
                  <a:pt x="2542187" y="1170053"/>
                </a:cubicBezTo>
                <a:cubicBezTo>
                  <a:pt x="2478556" y="1118491"/>
                  <a:pt x="2406438" y="1071622"/>
                  <a:pt x="2359496" y="1002991"/>
                </a:cubicBezTo>
                <a:cubicBezTo>
                  <a:pt x="2313125" y="935189"/>
                  <a:pt x="2299506" y="852812"/>
                  <a:pt x="2283453" y="773922"/>
                </a:cubicBezTo>
                <a:cubicBezTo>
                  <a:pt x="2268027" y="698165"/>
                  <a:pt x="2249161" y="620955"/>
                  <a:pt x="2201270" y="558451"/>
                </a:cubicBezTo>
                <a:cubicBezTo>
                  <a:pt x="2161323" y="506319"/>
                  <a:pt x="2106788" y="470176"/>
                  <a:pt x="2046702" y="444993"/>
                </a:cubicBezTo>
                <a:cubicBezTo>
                  <a:pt x="1920619" y="392149"/>
                  <a:pt x="1781153" y="384226"/>
                  <a:pt x="1653559" y="335867"/>
                </a:cubicBezTo>
                <a:cubicBezTo>
                  <a:pt x="1621995" y="323907"/>
                  <a:pt x="1591458" y="309031"/>
                  <a:pt x="1563173" y="290564"/>
                </a:cubicBezTo>
                <a:cubicBezTo>
                  <a:pt x="1524596" y="265382"/>
                  <a:pt x="1491502" y="233057"/>
                  <a:pt x="1457771" y="201928"/>
                </a:cubicBezTo>
                <a:cubicBezTo>
                  <a:pt x="1395499" y="144458"/>
                  <a:pt x="1327772" y="96658"/>
                  <a:pt x="1249619" y="63182"/>
                </a:cubicBezTo>
                <a:cubicBezTo>
                  <a:pt x="1093321" y="-3759"/>
                  <a:pt x="918616" y="-14939"/>
                  <a:pt x="752681" y="17549"/>
                </a:cubicBezTo>
                <a:cubicBezTo>
                  <a:pt x="577889" y="51764"/>
                  <a:pt x="409084" y="132051"/>
                  <a:pt x="264838" y="235660"/>
                </a:cubicBezTo>
                <a:cubicBezTo>
                  <a:pt x="230898" y="260043"/>
                  <a:pt x="198878" y="288389"/>
                  <a:pt x="181704" y="327365"/>
                </a:cubicBezTo>
                <a:cubicBezTo>
                  <a:pt x="164644" y="366074"/>
                  <a:pt x="161859" y="408686"/>
                  <a:pt x="161660" y="450464"/>
                </a:cubicBezTo>
                <a:cubicBezTo>
                  <a:pt x="161146" y="553341"/>
                  <a:pt x="162696" y="656264"/>
                  <a:pt x="163247" y="759140"/>
                </a:cubicBezTo>
                <a:cubicBezTo>
                  <a:pt x="163452" y="798192"/>
                  <a:pt x="163662" y="837248"/>
                  <a:pt x="163870" y="876302"/>
                </a:cubicBezTo>
                <a:cubicBezTo>
                  <a:pt x="163635" y="882406"/>
                  <a:pt x="163656" y="888498"/>
                  <a:pt x="163968" y="894567"/>
                </a:cubicBezTo>
                <a:cubicBezTo>
                  <a:pt x="164202" y="938541"/>
                  <a:pt x="164435" y="982510"/>
                  <a:pt x="164671" y="1026492"/>
                </a:cubicBezTo>
                <a:cubicBezTo>
                  <a:pt x="164153" y="1029351"/>
                  <a:pt x="163749" y="1032239"/>
                  <a:pt x="163171" y="1035088"/>
                </a:cubicBezTo>
                <a:cubicBezTo>
                  <a:pt x="161431" y="1043695"/>
                  <a:pt x="159393" y="1052244"/>
                  <a:pt x="156841" y="1060651"/>
                </a:cubicBezTo>
                <a:cubicBezTo>
                  <a:pt x="155614" y="1064688"/>
                  <a:pt x="154270" y="1068697"/>
                  <a:pt x="152786" y="1072648"/>
                </a:cubicBezTo>
                <a:cubicBezTo>
                  <a:pt x="152610" y="1073114"/>
                  <a:pt x="151015" y="1076989"/>
                  <a:pt x="150895" y="1077369"/>
                </a:cubicBezTo>
                <a:cubicBezTo>
                  <a:pt x="150042" y="1079279"/>
                  <a:pt x="149163" y="1081179"/>
                  <a:pt x="148246" y="1083069"/>
                </a:cubicBezTo>
                <a:cubicBezTo>
                  <a:pt x="147518" y="1084560"/>
                  <a:pt x="147024" y="1086156"/>
                  <a:pt x="146640" y="1087780"/>
                </a:cubicBezTo>
                <a:cubicBezTo>
                  <a:pt x="65245" y="1209598"/>
                  <a:pt x="-5858" y="1342720"/>
                  <a:pt x="382" y="1492731"/>
                </a:cubicBezTo>
                <a:cubicBezTo>
                  <a:pt x="4545" y="1592824"/>
                  <a:pt x="37125" y="1689554"/>
                  <a:pt x="59812" y="1786398"/>
                </a:cubicBezTo>
                <a:cubicBezTo>
                  <a:pt x="82575" y="1883565"/>
                  <a:pt x="101460" y="1981635"/>
                  <a:pt x="116391" y="2080312"/>
                </a:cubicBezTo>
                <a:cubicBezTo>
                  <a:pt x="131550" y="2180529"/>
                  <a:pt x="139724" y="2281676"/>
                  <a:pt x="155548" y="2381788"/>
                </a:cubicBezTo>
                <a:cubicBezTo>
                  <a:pt x="170499" y="2476391"/>
                  <a:pt x="196702" y="2567678"/>
                  <a:pt x="232295" y="2656533"/>
                </a:cubicBezTo>
                <a:cubicBezTo>
                  <a:pt x="267547" y="2744562"/>
                  <a:pt x="309622" y="2829580"/>
                  <a:pt x="351944" y="2914370"/>
                </a:cubicBezTo>
                <a:cubicBezTo>
                  <a:pt x="387490" y="2985585"/>
                  <a:pt x="423644" y="3056620"/>
                  <a:pt x="464959" y="3124710"/>
                </a:cubicBezTo>
                <a:cubicBezTo>
                  <a:pt x="545242" y="3257024"/>
                  <a:pt x="648952" y="3382908"/>
                  <a:pt x="793112" y="3447739"/>
                </a:cubicBezTo>
                <a:cubicBezTo>
                  <a:pt x="958076" y="3521919"/>
                  <a:pt x="1143095" y="3508354"/>
                  <a:pt x="1316452" y="3476038"/>
                </a:cubicBezTo>
                <a:cubicBezTo>
                  <a:pt x="1402171" y="3460060"/>
                  <a:pt x="1487206" y="3439912"/>
                  <a:pt x="1571955" y="3419460"/>
                </a:cubicBezTo>
                <a:cubicBezTo>
                  <a:pt x="1654557" y="3399512"/>
                  <a:pt x="1736825" y="3377750"/>
                  <a:pt x="1817279" y="3350306"/>
                </a:cubicBezTo>
                <a:cubicBezTo>
                  <a:pt x="1975895" y="3296199"/>
                  <a:pt x="2124770" y="3218600"/>
                  <a:pt x="2243697" y="3098749"/>
                </a:cubicBezTo>
                <a:cubicBezTo>
                  <a:pt x="2305189" y="3036767"/>
                  <a:pt x="2360979" y="2967119"/>
                  <a:pt x="2432869" y="2916498"/>
                </a:cubicBezTo>
                <a:cubicBezTo>
                  <a:pt x="2504008" y="2866399"/>
                  <a:pt x="2588501" y="2838367"/>
                  <a:pt x="2654508" y="2780488"/>
                </a:cubicBezTo>
                <a:cubicBezTo>
                  <a:pt x="2718966" y="2723958"/>
                  <a:pt x="2761840" y="2646901"/>
                  <a:pt x="2795770" y="2569283"/>
                </a:cubicBezTo>
                <a:cubicBezTo>
                  <a:pt x="2824976" y="2502476"/>
                  <a:pt x="2848956" y="2433540"/>
                  <a:pt x="2867099" y="2362913"/>
                </a:cubicBezTo>
                <a:cubicBezTo>
                  <a:pt x="2939217" y="2082241"/>
                  <a:pt x="2926330" y="1772843"/>
                  <a:pt x="2803563" y="1507958"/>
                </a:cubicBezTo>
                <a:close/>
                <a:moveTo>
                  <a:pt x="2864733" y="2147738"/>
                </a:moveTo>
                <a:cubicBezTo>
                  <a:pt x="2851028" y="2289152"/>
                  <a:pt x="2814912" y="2429636"/>
                  <a:pt x="2756755" y="2559356"/>
                </a:cubicBezTo>
                <a:cubicBezTo>
                  <a:pt x="2723386" y="2633783"/>
                  <a:pt x="2681652" y="2706964"/>
                  <a:pt x="2617784" y="2759448"/>
                </a:cubicBezTo>
                <a:cubicBezTo>
                  <a:pt x="2551549" y="2813868"/>
                  <a:pt x="2467294" y="2840523"/>
                  <a:pt x="2398930" y="2892066"/>
                </a:cubicBezTo>
                <a:cubicBezTo>
                  <a:pt x="2330404" y="2943741"/>
                  <a:pt x="2275593" y="3009884"/>
                  <a:pt x="2215450" y="3070498"/>
                </a:cubicBezTo>
                <a:cubicBezTo>
                  <a:pt x="2157816" y="3128586"/>
                  <a:pt x="2093149" y="3177602"/>
                  <a:pt x="2021820" y="3217698"/>
                </a:cubicBezTo>
                <a:cubicBezTo>
                  <a:pt x="1879028" y="3297956"/>
                  <a:pt x="1719623" y="3342726"/>
                  <a:pt x="1561329" y="3380941"/>
                </a:cubicBezTo>
                <a:cubicBezTo>
                  <a:pt x="1394815" y="3421142"/>
                  <a:pt x="1223625" y="3465864"/>
                  <a:pt x="1051065" y="3462273"/>
                </a:cubicBezTo>
                <a:cubicBezTo>
                  <a:pt x="964082" y="3460459"/>
                  <a:pt x="876550" y="3444462"/>
                  <a:pt x="797950" y="3406057"/>
                </a:cubicBezTo>
                <a:cubicBezTo>
                  <a:pt x="730727" y="3373209"/>
                  <a:pt x="672180" y="3326188"/>
                  <a:pt x="621684" y="3271292"/>
                </a:cubicBezTo>
                <a:cubicBezTo>
                  <a:pt x="517280" y="3157786"/>
                  <a:pt x="447652" y="3017046"/>
                  <a:pt x="379440" y="2880192"/>
                </a:cubicBezTo>
                <a:cubicBezTo>
                  <a:pt x="338258" y="2797568"/>
                  <a:pt x="297333" y="2714602"/>
                  <a:pt x="263925" y="2628454"/>
                </a:cubicBezTo>
                <a:cubicBezTo>
                  <a:pt x="229986" y="2540900"/>
                  <a:pt x="206035" y="2451018"/>
                  <a:pt x="192064" y="2358164"/>
                </a:cubicBezTo>
                <a:cubicBezTo>
                  <a:pt x="177304" y="2260085"/>
                  <a:pt x="168921" y="2161179"/>
                  <a:pt x="153914" y="2063110"/>
                </a:cubicBezTo>
                <a:cubicBezTo>
                  <a:pt x="139144" y="1966664"/>
                  <a:pt x="120611" y="1870779"/>
                  <a:pt x="98333" y="1775778"/>
                </a:cubicBezTo>
                <a:cubicBezTo>
                  <a:pt x="76473" y="1682544"/>
                  <a:pt x="44396" y="1589062"/>
                  <a:pt x="40328" y="1492731"/>
                </a:cubicBezTo>
                <a:cubicBezTo>
                  <a:pt x="36669" y="1406174"/>
                  <a:pt x="61190" y="1322610"/>
                  <a:pt x="99369" y="1245609"/>
                </a:cubicBezTo>
                <a:cubicBezTo>
                  <a:pt x="136606" y="1170509"/>
                  <a:pt x="184608" y="1101402"/>
                  <a:pt x="232824" y="1033065"/>
                </a:cubicBezTo>
                <a:cubicBezTo>
                  <a:pt x="236962" y="1028496"/>
                  <a:pt x="238446" y="1022132"/>
                  <a:pt x="237377" y="1015207"/>
                </a:cubicBezTo>
                <a:cubicBezTo>
                  <a:pt x="232581" y="984163"/>
                  <a:pt x="223313" y="954317"/>
                  <a:pt x="210796" y="925587"/>
                </a:cubicBezTo>
                <a:cubicBezTo>
                  <a:pt x="208020" y="912512"/>
                  <a:pt x="205601" y="899370"/>
                  <a:pt x="203636" y="886146"/>
                </a:cubicBezTo>
                <a:cubicBezTo>
                  <a:pt x="202614" y="742852"/>
                  <a:pt x="201521" y="599547"/>
                  <a:pt x="201587" y="456258"/>
                </a:cubicBezTo>
                <a:cubicBezTo>
                  <a:pt x="201616" y="414424"/>
                  <a:pt x="202452" y="369502"/>
                  <a:pt x="223846" y="332190"/>
                </a:cubicBezTo>
                <a:cubicBezTo>
                  <a:pt x="244166" y="296739"/>
                  <a:pt x="279636" y="273191"/>
                  <a:pt x="312863" y="251038"/>
                </a:cubicBezTo>
                <a:cubicBezTo>
                  <a:pt x="385513" y="202612"/>
                  <a:pt x="462060" y="159666"/>
                  <a:pt x="542295" y="125098"/>
                </a:cubicBezTo>
                <a:cubicBezTo>
                  <a:pt x="697766" y="58120"/>
                  <a:pt x="869384" y="24075"/>
                  <a:pt x="1038339" y="46426"/>
                </a:cubicBezTo>
                <a:cubicBezTo>
                  <a:pt x="1119971" y="57227"/>
                  <a:pt x="1200681" y="80908"/>
                  <a:pt x="1274016" y="118554"/>
                </a:cubicBezTo>
                <a:cubicBezTo>
                  <a:pt x="1309781" y="136916"/>
                  <a:pt x="1344167" y="158411"/>
                  <a:pt x="1375750" y="183328"/>
                </a:cubicBezTo>
                <a:cubicBezTo>
                  <a:pt x="1410241" y="210543"/>
                  <a:pt x="1441177" y="241844"/>
                  <a:pt x="1473976" y="271006"/>
                </a:cubicBezTo>
                <a:cubicBezTo>
                  <a:pt x="1529357" y="320249"/>
                  <a:pt x="1589899" y="356099"/>
                  <a:pt x="1659813" y="380531"/>
                </a:cubicBezTo>
                <a:cubicBezTo>
                  <a:pt x="1723168" y="402665"/>
                  <a:pt x="1789099" y="416144"/>
                  <a:pt x="1854469" y="430753"/>
                </a:cubicBezTo>
                <a:cubicBezTo>
                  <a:pt x="1975392" y="457769"/>
                  <a:pt x="2112585" y="489981"/>
                  <a:pt x="2183335" y="602213"/>
                </a:cubicBezTo>
                <a:cubicBezTo>
                  <a:pt x="2225658" y="669364"/>
                  <a:pt x="2237661" y="749964"/>
                  <a:pt x="2253381" y="826328"/>
                </a:cubicBezTo>
                <a:cubicBezTo>
                  <a:pt x="2269073" y="902549"/>
                  <a:pt x="2289621" y="978169"/>
                  <a:pt x="2337922" y="1040778"/>
                </a:cubicBezTo>
                <a:cubicBezTo>
                  <a:pt x="2387676" y="1105268"/>
                  <a:pt x="2455812" y="1150760"/>
                  <a:pt x="2518236" y="1201790"/>
                </a:cubicBezTo>
                <a:cubicBezTo>
                  <a:pt x="2572315" y="1245999"/>
                  <a:pt x="2621642" y="1296250"/>
                  <a:pt x="2663822" y="1351991"/>
                </a:cubicBezTo>
                <a:cubicBezTo>
                  <a:pt x="2834234" y="1577160"/>
                  <a:pt x="2891620" y="1870513"/>
                  <a:pt x="2864733" y="2147738"/>
                </a:cubicBezTo>
                <a:close/>
              </a:path>
            </a:pathLst>
          </a:custGeom>
          <a:solidFill>
            <a:srgbClr val="23298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36" name="Google Shape;536;p23"/>
          <p:cNvSpPr txBox="1"/>
          <p:nvPr/>
        </p:nvSpPr>
        <p:spPr>
          <a:xfrm>
            <a:off x="13953933" y="7758075"/>
            <a:ext cx="152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Feel</a:t>
            </a:r>
            <a:endParaRPr/>
          </a:p>
        </p:txBody>
      </p:sp>
      <p:sp>
        <p:nvSpPr>
          <p:cNvPr id="537" name="Google Shape;537;p23"/>
          <p:cNvSpPr txBox="1"/>
          <p:nvPr/>
        </p:nvSpPr>
        <p:spPr>
          <a:xfrm>
            <a:off x="13911407" y="5226700"/>
            <a:ext cx="188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Think</a:t>
            </a:r>
            <a:endParaRPr/>
          </a:p>
        </p:txBody>
      </p:sp>
      <p:sp>
        <p:nvSpPr>
          <p:cNvPr id="538" name="Google Shape;538;p23"/>
          <p:cNvSpPr txBox="1"/>
          <p:nvPr/>
        </p:nvSpPr>
        <p:spPr>
          <a:xfrm>
            <a:off x="9511275" y="5061425"/>
            <a:ext cx="3253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95A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Say</a:t>
            </a:r>
            <a:endParaRPr/>
          </a:p>
        </p:txBody>
      </p:sp>
      <p:pic>
        <p:nvPicPr>
          <p:cNvPr id="539" name="Google Shape;5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23733" y="5226698"/>
            <a:ext cx="3530192" cy="326259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 txBox="1"/>
          <p:nvPr/>
        </p:nvSpPr>
        <p:spPr>
          <a:xfrm>
            <a:off x="9511275" y="7758075"/>
            <a:ext cx="11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</a:t>
            </a:r>
            <a:endParaRPr/>
          </a:p>
        </p:txBody>
      </p:sp>
      <p:pic>
        <p:nvPicPr>
          <p:cNvPr id="541" name="Google Shape;54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0375" y="1304900"/>
            <a:ext cx="4294074" cy="4918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03325" y="7984123"/>
            <a:ext cx="4872300" cy="558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203325" y="488987"/>
            <a:ext cx="5718748" cy="6550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8" name="Google Shape;548;p24"/>
          <p:cNvCxnSpPr/>
          <p:nvPr/>
        </p:nvCxnSpPr>
        <p:spPr>
          <a:xfrm>
            <a:off x="12038250" y="5698450"/>
            <a:ext cx="33600" cy="693750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49" name="Google Shape;549;p24"/>
          <p:cNvSpPr/>
          <p:nvPr/>
        </p:nvSpPr>
        <p:spPr>
          <a:xfrm rot="5400000">
            <a:off x="10098782" y="-4457791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0" name="Google Shape;550;p24"/>
          <p:cNvSpPr/>
          <p:nvPr/>
        </p:nvSpPr>
        <p:spPr>
          <a:xfrm rot="-5400000">
            <a:off x="-2358830" y="8445484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1" name="Google Shape;551;p24"/>
          <p:cNvSpPr/>
          <p:nvPr/>
        </p:nvSpPr>
        <p:spPr>
          <a:xfrm rot="10800000">
            <a:off x="18170810" y="-561151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2" name="Google Shape;552;p24"/>
          <p:cNvSpPr/>
          <p:nvPr/>
        </p:nvSpPr>
        <p:spPr>
          <a:xfrm>
            <a:off x="19703848" y="1149687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3" name="Google Shape;553;p24"/>
          <p:cNvSpPr/>
          <p:nvPr/>
        </p:nvSpPr>
        <p:spPr>
          <a:xfrm rot="10800000">
            <a:off x="-11160422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554" name="Google Shape;554;p24"/>
          <p:cNvGrpSpPr/>
          <p:nvPr/>
        </p:nvGrpSpPr>
        <p:grpSpPr>
          <a:xfrm>
            <a:off x="11257467" y="2578106"/>
            <a:ext cx="1254085" cy="2356596"/>
            <a:chOff x="11480223" y="3864292"/>
            <a:chExt cx="1417205" cy="2944273"/>
          </a:xfrm>
        </p:grpSpPr>
        <p:sp>
          <p:nvSpPr>
            <p:cNvPr id="555" name="Google Shape;555;p24"/>
            <p:cNvSpPr/>
            <p:nvPr/>
          </p:nvSpPr>
          <p:spPr>
            <a:xfrm>
              <a:off x="11480223" y="3864292"/>
              <a:ext cx="1417205" cy="2944273"/>
            </a:xfrm>
            <a:custGeom>
              <a:rect b="b" l="l" r="r" t="t"/>
              <a:pathLst>
                <a:path extrusionOk="0" h="2364" w="1138">
                  <a:moveTo>
                    <a:pt x="1042" y="0"/>
                  </a:moveTo>
                  <a:lnTo>
                    <a:pt x="95" y="0"/>
                  </a:lnTo>
                  <a:cubicBezTo>
                    <a:pt x="42" y="0"/>
                    <a:pt x="0" y="42"/>
                    <a:pt x="0" y="95"/>
                  </a:cubicBezTo>
                  <a:lnTo>
                    <a:pt x="0" y="2267"/>
                  </a:lnTo>
                  <a:cubicBezTo>
                    <a:pt x="0" y="2320"/>
                    <a:pt x="42" y="2363"/>
                    <a:pt x="95" y="2363"/>
                  </a:cubicBezTo>
                  <a:lnTo>
                    <a:pt x="1042" y="2363"/>
                  </a:lnTo>
                  <a:cubicBezTo>
                    <a:pt x="1095" y="2363"/>
                    <a:pt x="1137" y="2320"/>
                    <a:pt x="1137" y="2267"/>
                  </a:cubicBezTo>
                  <a:lnTo>
                    <a:pt x="1137" y="95"/>
                  </a:lnTo>
                  <a:cubicBezTo>
                    <a:pt x="1137" y="42"/>
                    <a:pt x="1095" y="0"/>
                    <a:pt x="1042" y="0"/>
                  </a:cubicBezTo>
                </a:path>
              </a:pathLst>
            </a:custGeom>
            <a:solidFill>
              <a:srgbClr val="767D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56" name="Google Shape;556;p24"/>
            <p:cNvSpPr/>
            <p:nvPr/>
          </p:nvSpPr>
          <p:spPr>
            <a:xfrm>
              <a:off x="12095441" y="4040073"/>
              <a:ext cx="258171" cy="27464"/>
            </a:xfrm>
            <a:custGeom>
              <a:rect b="b" l="l" r="r" t="t"/>
              <a:pathLst>
                <a:path extrusionOk="0" h="23" w="206">
                  <a:moveTo>
                    <a:pt x="205" y="11"/>
                  </a:moveTo>
                  <a:lnTo>
                    <a:pt x="205" y="11"/>
                  </a:lnTo>
                  <a:cubicBezTo>
                    <a:pt x="205" y="17"/>
                    <a:pt x="198" y="22"/>
                    <a:pt x="190" y="22"/>
                  </a:cubicBezTo>
                  <a:lnTo>
                    <a:pt x="15" y="22"/>
                  </a:lnTo>
                  <a:cubicBezTo>
                    <a:pt x="6" y="22"/>
                    <a:pt x="0" y="17"/>
                    <a:pt x="0" y="11"/>
                  </a:cubicBezTo>
                  <a:cubicBezTo>
                    <a:pt x="0" y="5"/>
                    <a:pt x="6" y="0"/>
                    <a:pt x="15" y="0"/>
                  </a:cubicBezTo>
                  <a:lnTo>
                    <a:pt x="190" y="0"/>
                  </a:lnTo>
                  <a:cubicBezTo>
                    <a:pt x="198" y="0"/>
                    <a:pt x="205" y="5"/>
                    <a:pt x="205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57" name="Google Shape;557;p24"/>
            <p:cNvSpPr/>
            <p:nvPr/>
          </p:nvSpPr>
          <p:spPr>
            <a:xfrm>
              <a:off x="12024030" y="4034575"/>
              <a:ext cx="43944" cy="43944"/>
            </a:xfrm>
            <a:custGeom>
              <a:rect b="b" l="l" r="r" t="t"/>
              <a:pathLst>
                <a:path extrusionOk="0" h="35" w="35">
                  <a:moveTo>
                    <a:pt x="0" y="17"/>
                  </a:move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6"/>
                    <a:pt x="27" y="34"/>
                    <a:pt x="18" y="34"/>
                  </a:cubicBezTo>
                  <a:cubicBezTo>
                    <a:pt x="8" y="34"/>
                    <a:pt x="0" y="26"/>
                    <a:pt x="0" y="1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12172347" y="3946690"/>
              <a:ext cx="32958" cy="38453"/>
            </a:xfrm>
            <a:custGeom>
              <a:rect b="b" l="l" r="r" t="t"/>
              <a:pathLst>
                <a:path extrusionOk="0" h="29" w="28">
                  <a:moveTo>
                    <a:pt x="0" y="14"/>
                  </a:move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4"/>
                  </a:cubicBezTo>
                  <a:cubicBezTo>
                    <a:pt x="27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12078960" y="6517432"/>
              <a:ext cx="219722" cy="225217"/>
            </a:xfrm>
            <a:custGeom>
              <a:rect b="b" l="l" r="r" t="t"/>
              <a:pathLst>
                <a:path extrusionOk="0" h="180" w="178">
                  <a:moveTo>
                    <a:pt x="89" y="179"/>
                  </a:moveTo>
                  <a:lnTo>
                    <a:pt x="89" y="179"/>
                  </a:lnTo>
                  <a:cubicBezTo>
                    <a:pt x="40" y="179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ubicBezTo>
                    <a:pt x="137" y="0"/>
                    <a:pt x="177" y="41"/>
                    <a:pt x="177" y="90"/>
                  </a:cubicBezTo>
                  <a:cubicBezTo>
                    <a:pt x="177" y="139"/>
                    <a:pt x="137" y="179"/>
                    <a:pt x="89" y="1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12073472" y="6511940"/>
              <a:ext cx="230708" cy="236199"/>
            </a:xfrm>
            <a:custGeom>
              <a:rect b="b" l="l" r="r" t="t"/>
              <a:pathLst>
                <a:path extrusionOk="0" h="188" w="186">
                  <a:moveTo>
                    <a:pt x="93" y="0"/>
                  </a:moveTo>
                  <a:lnTo>
                    <a:pt x="93" y="0"/>
                  </a:lnTo>
                  <a:cubicBezTo>
                    <a:pt x="42" y="0"/>
                    <a:pt x="0" y="43"/>
                    <a:pt x="0" y="94"/>
                  </a:cubicBezTo>
                  <a:cubicBezTo>
                    <a:pt x="0" y="145"/>
                    <a:pt x="42" y="187"/>
                    <a:pt x="93" y="187"/>
                  </a:cubicBezTo>
                  <a:cubicBezTo>
                    <a:pt x="144" y="187"/>
                    <a:pt x="185" y="145"/>
                    <a:pt x="185" y="94"/>
                  </a:cubicBezTo>
                  <a:cubicBezTo>
                    <a:pt x="185" y="43"/>
                    <a:pt x="144" y="0"/>
                    <a:pt x="93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11524164" y="4215847"/>
              <a:ext cx="1312837" cy="2241164"/>
            </a:xfrm>
            <a:custGeom>
              <a:rect b="b" l="l" r="r" t="t"/>
              <a:pathLst>
                <a:path extrusionOk="0" h="1801" w="1055">
                  <a:moveTo>
                    <a:pt x="1054" y="1800"/>
                  </a:moveTo>
                  <a:lnTo>
                    <a:pt x="0" y="1800"/>
                  </a:lnTo>
                  <a:lnTo>
                    <a:pt x="0" y="0"/>
                  </a:lnTo>
                  <a:lnTo>
                    <a:pt x="1054" y="0"/>
                  </a:lnTo>
                  <a:lnTo>
                    <a:pt x="1054" y="1800"/>
                  </a:lnTo>
                </a:path>
              </a:pathLst>
            </a:custGeom>
            <a:solidFill>
              <a:srgbClr val="DCF6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11595572" y="5446289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6"/>
                    <a:pt x="43" y="86"/>
                  </a:cubicBezTo>
                  <a:cubicBezTo>
                    <a:pt x="19" y="86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11595572" y="4342185"/>
              <a:ext cx="109861" cy="109861"/>
            </a:xfrm>
            <a:custGeom>
              <a:rect b="b" l="l" r="r" t="t"/>
              <a:pathLst>
                <a:path extrusionOk="0" h="87" w="87">
                  <a:moveTo>
                    <a:pt x="86" y="43"/>
                  </a:moveTo>
                  <a:lnTo>
                    <a:pt x="86" y="43"/>
                  </a:lnTo>
                  <a:cubicBezTo>
                    <a:pt x="86" y="66"/>
                    <a:pt x="67" y="86"/>
                    <a:pt x="43" y="86"/>
                  </a:cubicBezTo>
                  <a:cubicBezTo>
                    <a:pt x="19" y="86"/>
                    <a:pt x="0" y="66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</a:path>
              </a:pathLst>
            </a:custGeom>
            <a:solidFill>
              <a:srgbClr val="2CB7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4" name="Google Shape;564;p24"/>
            <p:cNvSpPr/>
            <p:nvPr/>
          </p:nvSpPr>
          <p:spPr>
            <a:xfrm>
              <a:off x="11601067" y="4594866"/>
              <a:ext cx="1164526" cy="747053"/>
            </a:xfrm>
            <a:custGeom>
              <a:rect b="b" l="l" r="r" t="t"/>
              <a:pathLst>
                <a:path extrusionOk="0" h="599" w="933">
                  <a:moveTo>
                    <a:pt x="932" y="598"/>
                  </a:moveTo>
                  <a:lnTo>
                    <a:pt x="0" y="598"/>
                  </a:lnTo>
                  <a:lnTo>
                    <a:pt x="0" y="0"/>
                  </a:lnTo>
                  <a:lnTo>
                    <a:pt x="932" y="0"/>
                  </a:lnTo>
                  <a:lnTo>
                    <a:pt x="932" y="598"/>
                  </a:ln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5" name="Google Shape;565;p24"/>
            <p:cNvSpPr/>
            <p:nvPr/>
          </p:nvSpPr>
          <p:spPr>
            <a:xfrm>
              <a:off x="11595572" y="5781363"/>
              <a:ext cx="109861" cy="109861"/>
            </a:xfrm>
            <a:custGeom>
              <a:rect b="b" l="l" r="r" t="t"/>
              <a:pathLst>
                <a:path extrusionOk="0" h="88" w="87">
                  <a:moveTo>
                    <a:pt x="86" y="44"/>
                  </a:moveTo>
                  <a:lnTo>
                    <a:pt x="86" y="44"/>
                  </a:lnTo>
                  <a:cubicBezTo>
                    <a:pt x="86" y="68"/>
                    <a:pt x="67" y="87"/>
                    <a:pt x="43" y="87"/>
                  </a:cubicBezTo>
                  <a:cubicBezTo>
                    <a:pt x="19" y="87"/>
                    <a:pt x="0" y="68"/>
                    <a:pt x="0" y="44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67" y="0"/>
                    <a:pt x="86" y="20"/>
                    <a:pt x="86" y="4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6" name="Google Shape;566;p24"/>
            <p:cNvSpPr/>
            <p:nvPr/>
          </p:nvSpPr>
          <p:spPr>
            <a:xfrm>
              <a:off x="11743886" y="5797848"/>
              <a:ext cx="1032694" cy="76903"/>
            </a:xfrm>
            <a:custGeom>
              <a:rect b="b" l="l" r="r" t="t"/>
              <a:pathLst>
                <a:path extrusionOk="0" h="63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5"/>
                    <a:pt x="0" y="32"/>
                  </a:cubicBezTo>
                  <a:cubicBezTo>
                    <a:pt x="0" y="48"/>
                    <a:pt x="14" y="62"/>
                    <a:pt x="31" y="62"/>
                  </a:cubicBezTo>
                  <a:lnTo>
                    <a:pt x="794" y="62"/>
                  </a:lnTo>
                  <a:cubicBezTo>
                    <a:pt x="811" y="62"/>
                    <a:pt x="826" y="48"/>
                    <a:pt x="826" y="32"/>
                  </a:cubicBezTo>
                  <a:cubicBezTo>
                    <a:pt x="826" y="15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7" name="Google Shape;567;p24"/>
            <p:cNvSpPr/>
            <p:nvPr/>
          </p:nvSpPr>
          <p:spPr>
            <a:xfrm>
              <a:off x="11595576" y="5611084"/>
              <a:ext cx="1181008" cy="76903"/>
            </a:xfrm>
            <a:custGeom>
              <a:rect b="b" l="l" r="r" t="t"/>
              <a:pathLst>
                <a:path extrusionOk="0" h="62" w="946">
                  <a:moveTo>
                    <a:pt x="913" y="0"/>
                  </a:moveTo>
                  <a:lnTo>
                    <a:pt x="31" y="0"/>
                  </a:lnTo>
                  <a:cubicBezTo>
                    <a:pt x="13" y="0"/>
                    <a:pt x="0" y="13"/>
                    <a:pt x="0" y="30"/>
                  </a:cubicBezTo>
                  <a:cubicBezTo>
                    <a:pt x="0" y="48"/>
                    <a:pt x="13" y="61"/>
                    <a:pt x="31" y="61"/>
                  </a:cubicBezTo>
                  <a:lnTo>
                    <a:pt x="913" y="61"/>
                  </a:lnTo>
                  <a:cubicBezTo>
                    <a:pt x="930" y="61"/>
                    <a:pt x="945" y="48"/>
                    <a:pt x="945" y="30"/>
                  </a:cubicBezTo>
                  <a:cubicBezTo>
                    <a:pt x="945" y="13"/>
                    <a:pt x="930" y="0"/>
                    <a:pt x="913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8" name="Google Shape;568;p24"/>
            <p:cNvSpPr/>
            <p:nvPr/>
          </p:nvSpPr>
          <p:spPr>
            <a:xfrm>
              <a:off x="11743886" y="54627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4"/>
                    <a:pt x="811" y="0"/>
                    <a:pt x="794" y="0"/>
                  </a:cubicBezTo>
                </a:path>
              </a:pathLst>
            </a:custGeom>
            <a:solidFill>
              <a:srgbClr val="9AE6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69" name="Google Shape;569;p24"/>
            <p:cNvSpPr/>
            <p:nvPr/>
          </p:nvSpPr>
          <p:spPr>
            <a:xfrm>
              <a:off x="11743886" y="4358670"/>
              <a:ext cx="1032694" cy="76903"/>
            </a:xfrm>
            <a:custGeom>
              <a:rect b="b" l="l" r="r" t="t"/>
              <a:pathLst>
                <a:path extrusionOk="0" h="62" w="827">
                  <a:moveTo>
                    <a:pt x="794" y="0"/>
                  </a:moveTo>
                  <a:lnTo>
                    <a:pt x="31" y="0"/>
                  </a:ln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lnTo>
                    <a:pt x="794" y="61"/>
                  </a:lnTo>
                  <a:cubicBezTo>
                    <a:pt x="811" y="61"/>
                    <a:pt x="826" y="48"/>
                    <a:pt x="826" y="31"/>
                  </a:cubicBezTo>
                  <a:cubicBezTo>
                    <a:pt x="826" y="13"/>
                    <a:pt x="811" y="0"/>
                    <a:pt x="79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599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cxnSp>
        <p:nvCxnSpPr>
          <p:cNvPr id="570" name="Google Shape;570;p24"/>
          <p:cNvCxnSpPr/>
          <p:nvPr/>
        </p:nvCxnSpPr>
        <p:spPr>
          <a:xfrm rot="10800000">
            <a:off x="14490800" y="354712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71" name="Google Shape;571;p24"/>
          <p:cNvCxnSpPr/>
          <p:nvPr/>
        </p:nvCxnSpPr>
        <p:spPr>
          <a:xfrm>
            <a:off x="7381230" y="3623321"/>
            <a:ext cx="1917600" cy="0"/>
          </a:xfrm>
          <a:prstGeom prst="straightConnector1">
            <a:avLst/>
          </a:prstGeom>
          <a:noFill/>
          <a:ln cap="flat" cmpd="sng" w="63500">
            <a:solidFill>
              <a:srgbClr val="23304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2" name="Google Shape;572;p24"/>
          <p:cNvSpPr/>
          <p:nvPr/>
        </p:nvSpPr>
        <p:spPr>
          <a:xfrm rot="10800000">
            <a:off x="17096275" y="262372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3" name="Google Shape;573;p24"/>
          <p:cNvSpPr/>
          <p:nvPr/>
        </p:nvSpPr>
        <p:spPr>
          <a:xfrm flipH="1" rot="10800000">
            <a:off x="3852318" y="2568333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4" name="Google Shape;574;p24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Insights &amp; Needs from DJ</a:t>
            </a:r>
            <a:endParaRPr sz="8000">
              <a:solidFill>
                <a:schemeClr val="dk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grpSp>
        <p:nvGrpSpPr>
          <p:cNvPr id="575" name="Google Shape;575;p24"/>
          <p:cNvGrpSpPr/>
          <p:nvPr/>
        </p:nvGrpSpPr>
        <p:grpSpPr>
          <a:xfrm>
            <a:off x="11371310" y="3017836"/>
            <a:ext cx="1027246" cy="908538"/>
            <a:chOff x="2654808" y="3191256"/>
            <a:chExt cx="9066600" cy="8881110"/>
          </a:xfrm>
        </p:grpSpPr>
        <p:cxnSp>
          <p:nvCxnSpPr>
            <p:cNvPr id="576" name="Google Shape;576;p24"/>
            <p:cNvCxnSpPr/>
            <p:nvPr/>
          </p:nvCxnSpPr>
          <p:spPr>
            <a:xfrm>
              <a:off x="2654808" y="319125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7" name="Google Shape;577;p24"/>
            <p:cNvCxnSpPr/>
            <p:nvPr/>
          </p:nvCxnSpPr>
          <p:spPr>
            <a:xfrm>
              <a:off x="2654808" y="467144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8" name="Google Shape;578;p24"/>
            <p:cNvCxnSpPr/>
            <p:nvPr/>
          </p:nvCxnSpPr>
          <p:spPr>
            <a:xfrm>
              <a:off x="2654808" y="615162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9" name="Google Shape;579;p24"/>
            <p:cNvCxnSpPr/>
            <p:nvPr/>
          </p:nvCxnSpPr>
          <p:spPr>
            <a:xfrm>
              <a:off x="2654808" y="763181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0" name="Google Shape;580;p24"/>
            <p:cNvCxnSpPr/>
            <p:nvPr/>
          </p:nvCxnSpPr>
          <p:spPr>
            <a:xfrm>
              <a:off x="2654808" y="911199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1" name="Google Shape;581;p24"/>
            <p:cNvCxnSpPr/>
            <p:nvPr/>
          </p:nvCxnSpPr>
          <p:spPr>
            <a:xfrm>
              <a:off x="2654808" y="10592181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2" name="Google Shape;582;p24"/>
            <p:cNvCxnSpPr/>
            <p:nvPr/>
          </p:nvCxnSpPr>
          <p:spPr>
            <a:xfrm>
              <a:off x="2654808" y="12072366"/>
              <a:ext cx="9066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6">
                  <a:alpha val="498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83" name="Google Shape;583;p24"/>
          <p:cNvSpPr/>
          <p:nvPr/>
        </p:nvSpPr>
        <p:spPr>
          <a:xfrm>
            <a:off x="11439696" y="3169256"/>
            <a:ext cx="68400" cy="7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11508249" y="3320678"/>
            <a:ext cx="68400" cy="60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11576801" y="3548581"/>
            <a:ext cx="68400" cy="3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11782021" y="3320678"/>
            <a:ext cx="68400" cy="60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11850573" y="3548581"/>
            <a:ext cx="68400" cy="3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1919126" y="3169841"/>
            <a:ext cx="68400" cy="7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12124436" y="3472685"/>
            <a:ext cx="68400" cy="45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2192988" y="3396022"/>
            <a:ext cx="68400" cy="52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12261680" y="3320678"/>
            <a:ext cx="68400" cy="605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2" name="Google Shape;592;p24"/>
          <p:cNvSpPr txBox="1"/>
          <p:nvPr/>
        </p:nvSpPr>
        <p:spPr>
          <a:xfrm>
            <a:off x="753575" y="6858000"/>
            <a:ext cx="111654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Having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different taste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in media is a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barrier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to shared consumption of content, but those with families may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sacrifice</a:t>
            </a:r>
            <a:r>
              <a:rPr lang="en-US" sz="4000">
                <a:solidFill>
                  <a:schemeClr val="accent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their own preferences to</a:t>
            </a:r>
            <a:r>
              <a:rPr lang="en-US" sz="4000">
                <a:solidFill>
                  <a:schemeClr val="accent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lang="en-US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prioritize shared screen time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3" name="Google Shape;593;p24"/>
          <p:cNvSpPr txBox="1"/>
          <p:nvPr/>
        </p:nvSpPr>
        <p:spPr>
          <a:xfrm>
            <a:off x="12959050" y="6858000"/>
            <a:ext cx="11165400" cy="58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Balance</a:t>
            </a:r>
            <a:r>
              <a:rPr b="1"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limited screen time between self and family.</a:t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Safe space to geek out about certain shows </a:t>
            </a:r>
            <a:r>
              <a:rPr b="1" lang="en-US" sz="4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without judgement/competition</a:t>
            </a:r>
            <a:r>
              <a:rPr lang="en-US" sz="4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94" name="Google Shape;59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5950" y="2183700"/>
            <a:ext cx="3530200" cy="335635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4"/>
          <p:cNvSpPr txBox="1"/>
          <p:nvPr/>
        </p:nvSpPr>
        <p:spPr>
          <a:xfrm>
            <a:off x="2757697" y="2653113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Insights</a:t>
            </a:r>
            <a:endParaRPr/>
          </a:p>
        </p:txBody>
      </p:sp>
      <p:sp>
        <p:nvSpPr>
          <p:cNvPr id="596" name="Google Shape;596;p24"/>
          <p:cNvSpPr txBox="1"/>
          <p:nvPr/>
        </p:nvSpPr>
        <p:spPr>
          <a:xfrm flipH="1">
            <a:off x="15922004" y="2697000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/>
          <p:nvPr/>
        </p:nvSpPr>
        <p:spPr>
          <a:xfrm>
            <a:off x="1520825" y="76200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Overall</a:t>
            </a: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 Insights &amp; Needs</a:t>
            </a:r>
            <a:endParaRPr/>
          </a:p>
        </p:txBody>
      </p:sp>
      <p:sp>
        <p:nvSpPr>
          <p:cNvPr id="603" name="Google Shape;603;p25"/>
          <p:cNvSpPr txBox="1"/>
          <p:nvPr/>
        </p:nvSpPr>
        <p:spPr>
          <a:xfrm>
            <a:off x="4316625" y="3655925"/>
            <a:ext cx="18828600" cy="3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sometimes </a:t>
            </a:r>
            <a:r>
              <a:rPr b="1" lang="en-US" sz="3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only wish to see the things they want to see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but there are way too many </a:t>
            </a:r>
            <a:r>
              <a:rPr b="1" lang="en-US" sz="3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distractions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sz="39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Those with </a:t>
            </a:r>
            <a:r>
              <a:rPr b="1" lang="en-US" sz="3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have to </a:t>
            </a:r>
            <a:r>
              <a:rPr b="1" lang="en-US" sz="3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balance between self and family</a:t>
            </a:r>
            <a:r>
              <a:rPr lang="en-US" sz="3900">
                <a:solidFill>
                  <a:schemeClr val="accent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b="1" lang="en-US" sz="3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screen time</a:t>
            </a:r>
            <a:endParaRPr b="1" sz="39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t/>
            </a:r>
            <a:endParaRPr sz="39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4" name="Google Shape;604;p25"/>
          <p:cNvSpPr/>
          <p:nvPr/>
        </p:nvSpPr>
        <p:spPr>
          <a:xfrm flipH="1" rot="10800000">
            <a:off x="423318" y="3787533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5" name="Google Shape;605;p25"/>
          <p:cNvSpPr/>
          <p:nvPr/>
        </p:nvSpPr>
        <p:spPr>
          <a:xfrm rot="10800000">
            <a:off x="501250" y="7951670"/>
            <a:ext cx="3504009" cy="2055376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6" name="Google Shape;606;p25"/>
          <p:cNvSpPr txBox="1"/>
          <p:nvPr/>
        </p:nvSpPr>
        <p:spPr>
          <a:xfrm>
            <a:off x="4316625" y="7799275"/>
            <a:ext cx="18828600" cy="27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Users want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to be able to </a:t>
            </a:r>
            <a:r>
              <a:rPr b="1" lang="en-US" sz="3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select and curate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the types of </a:t>
            </a:r>
            <a:r>
              <a:rPr b="1" lang="en-US" sz="3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content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they interact with regularly.</a:t>
            </a:r>
            <a:endParaRPr sz="39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2000"/>
              </a:spcBef>
              <a:spcAft>
                <a:spcPts val="200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People want to achieve </a:t>
            </a:r>
            <a:r>
              <a:rPr b="1" lang="en-US" sz="3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enjoyment and connection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and </a:t>
            </a:r>
            <a:r>
              <a:rPr b="1" lang="en-US" sz="3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sense of community</a:t>
            </a:r>
            <a:r>
              <a:rPr lang="en-US" sz="39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through using media entertainment platforms.</a:t>
            </a:r>
            <a:endParaRPr sz="3900">
              <a:solidFill>
                <a:schemeClr val="accent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7" name="Google Shape;607;p25"/>
          <p:cNvSpPr txBox="1"/>
          <p:nvPr/>
        </p:nvSpPr>
        <p:spPr>
          <a:xfrm>
            <a:off x="-671303" y="3872313"/>
            <a:ext cx="5696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Insights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08" name="Google Shape;608;p25"/>
          <p:cNvSpPr txBox="1"/>
          <p:nvPr/>
        </p:nvSpPr>
        <p:spPr>
          <a:xfrm flipH="1">
            <a:off x="-543725" y="8024950"/>
            <a:ext cx="5567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Needs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6"/>
          <p:cNvSpPr/>
          <p:nvPr/>
        </p:nvSpPr>
        <p:spPr>
          <a:xfrm rot="-4501205">
            <a:off x="19041506" y="11162997"/>
            <a:ext cx="8449513" cy="3235605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4" name="Google Shape;614;p26"/>
          <p:cNvSpPr/>
          <p:nvPr/>
        </p:nvSpPr>
        <p:spPr>
          <a:xfrm>
            <a:off x="23469158" y="8688910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5" name="Google Shape;615;p26"/>
          <p:cNvSpPr/>
          <p:nvPr/>
        </p:nvSpPr>
        <p:spPr>
          <a:xfrm>
            <a:off x="-4432919" y="9896625"/>
            <a:ext cx="6768647" cy="8142192"/>
          </a:xfrm>
          <a:custGeom>
            <a:rect b="b" l="l" r="r" t="t"/>
            <a:pathLst>
              <a:path extrusionOk="0" h="3502018" w="2911246">
                <a:moveTo>
                  <a:pt x="2803563" y="1507958"/>
                </a:moveTo>
                <a:cubicBezTo>
                  <a:pt x="2743002" y="1377278"/>
                  <a:pt x="2654195" y="1260808"/>
                  <a:pt x="2542187" y="1170053"/>
                </a:cubicBezTo>
                <a:cubicBezTo>
                  <a:pt x="2478556" y="1118491"/>
                  <a:pt x="2406438" y="1071622"/>
                  <a:pt x="2359496" y="1002991"/>
                </a:cubicBezTo>
                <a:cubicBezTo>
                  <a:pt x="2313125" y="935189"/>
                  <a:pt x="2299506" y="852812"/>
                  <a:pt x="2283453" y="773922"/>
                </a:cubicBezTo>
                <a:cubicBezTo>
                  <a:pt x="2268027" y="698165"/>
                  <a:pt x="2249161" y="620955"/>
                  <a:pt x="2201270" y="558451"/>
                </a:cubicBezTo>
                <a:cubicBezTo>
                  <a:pt x="2161323" y="506319"/>
                  <a:pt x="2106788" y="470176"/>
                  <a:pt x="2046702" y="444993"/>
                </a:cubicBezTo>
                <a:cubicBezTo>
                  <a:pt x="1920619" y="392149"/>
                  <a:pt x="1781153" y="384226"/>
                  <a:pt x="1653559" y="335867"/>
                </a:cubicBezTo>
                <a:cubicBezTo>
                  <a:pt x="1621995" y="323907"/>
                  <a:pt x="1591458" y="309031"/>
                  <a:pt x="1563173" y="290564"/>
                </a:cubicBezTo>
                <a:cubicBezTo>
                  <a:pt x="1524596" y="265382"/>
                  <a:pt x="1491502" y="233057"/>
                  <a:pt x="1457771" y="201928"/>
                </a:cubicBezTo>
                <a:cubicBezTo>
                  <a:pt x="1395499" y="144458"/>
                  <a:pt x="1327772" y="96658"/>
                  <a:pt x="1249619" y="63182"/>
                </a:cubicBezTo>
                <a:cubicBezTo>
                  <a:pt x="1093321" y="-3759"/>
                  <a:pt x="918616" y="-14939"/>
                  <a:pt x="752681" y="17549"/>
                </a:cubicBezTo>
                <a:cubicBezTo>
                  <a:pt x="577889" y="51764"/>
                  <a:pt x="409084" y="132051"/>
                  <a:pt x="264838" y="235660"/>
                </a:cubicBezTo>
                <a:cubicBezTo>
                  <a:pt x="230898" y="260043"/>
                  <a:pt x="198878" y="288389"/>
                  <a:pt x="181704" y="327365"/>
                </a:cubicBezTo>
                <a:cubicBezTo>
                  <a:pt x="164644" y="366074"/>
                  <a:pt x="161859" y="408686"/>
                  <a:pt x="161660" y="450464"/>
                </a:cubicBezTo>
                <a:cubicBezTo>
                  <a:pt x="161146" y="553341"/>
                  <a:pt x="162696" y="656264"/>
                  <a:pt x="163247" y="759140"/>
                </a:cubicBezTo>
                <a:cubicBezTo>
                  <a:pt x="163452" y="798192"/>
                  <a:pt x="163662" y="837248"/>
                  <a:pt x="163870" y="876302"/>
                </a:cubicBezTo>
                <a:cubicBezTo>
                  <a:pt x="163635" y="882406"/>
                  <a:pt x="163656" y="888498"/>
                  <a:pt x="163968" y="894567"/>
                </a:cubicBezTo>
                <a:cubicBezTo>
                  <a:pt x="164202" y="938541"/>
                  <a:pt x="164435" y="982510"/>
                  <a:pt x="164671" y="1026492"/>
                </a:cubicBezTo>
                <a:cubicBezTo>
                  <a:pt x="164153" y="1029351"/>
                  <a:pt x="163749" y="1032239"/>
                  <a:pt x="163171" y="1035088"/>
                </a:cubicBezTo>
                <a:cubicBezTo>
                  <a:pt x="161431" y="1043695"/>
                  <a:pt x="159393" y="1052244"/>
                  <a:pt x="156841" y="1060651"/>
                </a:cubicBezTo>
                <a:cubicBezTo>
                  <a:pt x="155614" y="1064688"/>
                  <a:pt x="154270" y="1068697"/>
                  <a:pt x="152786" y="1072648"/>
                </a:cubicBezTo>
                <a:cubicBezTo>
                  <a:pt x="152610" y="1073114"/>
                  <a:pt x="151015" y="1076989"/>
                  <a:pt x="150895" y="1077369"/>
                </a:cubicBezTo>
                <a:cubicBezTo>
                  <a:pt x="150042" y="1079279"/>
                  <a:pt x="149163" y="1081179"/>
                  <a:pt x="148246" y="1083069"/>
                </a:cubicBezTo>
                <a:cubicBezTo>
                  <a:pt x="147518" y="1084560"/>
                  <a:pt x="147024" y="1086156"/>
                  <a:pt x="146640" y="1087780"/>
                </a:cubicBezTo>
                <a:cubicBezTo>
                  <a:pt x="65245" y="1209598"/>
                  <a:pt x="-5858" y="1342720"/>
                  <a:pt x="382" y="1492731"/>
                </a:cubicBezTo>
                <a:cubicBezTo>
                  <a:pt x="4545" y="1592824"/>
                  <a:pt x="37125" y="1689554"/>
                  <a:pt x="59812" y="1786398"/>
                </a:cubicBezTo>
                <a:cubicBezTo>
                  <a:pt x="82575" y="1883565"/>
                  <a:pt x="101460" y="1981635"/>
                  <a:pt x="116391" y="2080312"/>
                </a:cubicBezTo>
                <a:cubicBezTo>
                  <a:pt x="131550" y="2180529"/>
                  <a:pt x="139724" y="2281676"/>
                  <a:pt x="155548" y="2381788"/>
                </a:cubicBezTo>
                <a:cubicBezTo>
                  <a:pt x="170499" y="2476391"/>
                  <a:pt x="196702" y="2567678"/>
                  <a:pt x="232295" y="2656533"/>
                </a:cubicBezTo>
                <a:cubicBezTo>
                  <a:pt x="267547" y="2744562"/>
                  <a:pt x="309622" y="2829580"/>
                  <a:pt x="351944" y="2914370"/>
                </a:cubicBezTo>
                <a:cubicBezTo>
                  <a:pt x="387490" y="2985585"/>
                  <a:pt x="423644" y="3056620"/>
                  <a:pt x="464959" y="3124710"/>
                </a:cubicBezTo>
                <a:cubicBezTo>
                  <a:pt x="545242" y="3257024"/>
                  <a:pt x="648952" y="3382908"/>
                  <a:pt x="793112" y="3447739"/>
                </a:cubicBezTo>
                <a:cubicBezTo>
                  <a:pt x="958076" y="3521919"/>
                  <a:pt x="1143095" y="3508354"/>
                  <a:pt x="1316452" y="3476038"/>
                </a:cubicBezTo>
                <a:cubicBezTo>
                  <a:pt x="1402171" y="3460060"/>
                  <a:pt x="1487206" y="3439912"/>
                  <a:pt x="1571955" y="3419460"/>
                </a:cubicBezTo>
                <a:cubicBezTo>
                  <a:pt x="1654557" y="3399512"/>
                  <a:pt x="1736825" y="3377750"/>
                  <a:pt x="1817279" y="3350306"/>
                </a:cubicBezTo>
                <a:cubicBezTo>
                  <a:pt x="1975895" y="3296199"/>
                  <a:pt x="2124770" y="3218600"/>
                  <a:pt x="2243697" y="3098749"/>
                </a:cubicBezTo>
                <a:cubicBezTo>
                  <a:pt x="2305189" y="3036767"/>
                  <a:pt x="2360979" y="2967119"/>
                  <a:pt x="2432869" y="2916498"/>
                </a:cubicBezTo>
                <a:cubicBezTo>
                  <a:pt x="2504008" y="2866399"/>
                  <a:pt x="2588501" y="2838367"/>
                  <a:pt x="2654508" y="2780488"/>
                </a:cubicBezTo>
                <a:cubicBezTo>
                  <a:pt x="2718966" y="2723958"/>
                  <a:pt x="2761840" y="2646901"/>
                  <a:pt x="2795770" y="2569283"/>
                </a:cubicBezTo>
                <a:cubicBezTo>
                  <a:pt x="2824976" y="2502476"/>
                  <a:pt x="2848956" y="2433540"/>
                  <a:pt x="2867099" y="2362913"/>
                </a:cubicBezTo>
                <a:cubicBezTo>
                  <a:pt x="2939217" y="2082241"/>
                  <a:pt x="2926330" y="1772843"/>
                  <a:pt x="2803563" y="1507958"/>
                </a:cubicBezTo>
                <a:close/>
                <a:moveTo>
                  <a:pt x="2864733" y="2147738"/>
                </a:moveTo>
                <a:cubicBezTo>
                  <a:pt x="2851028" y="2289152"/>
                  <a:pt x="2814912" y="2429636"/>
                  <a:pt x="2756755" y="2559356"/>
                </a:cubicBezTo>
                <a:cubicBezTo>
                  <a:pt x="2723386" y="2633783"/>
                  <a:pt x="2681652" y="2706964"/>
                  <a:pt x="2617784" y="2759448"/>
                </a:cubicBezTo>
                <a:cubicBezTo>
                  <a:pt x="2551549" y="2813868"/>
                  <a:pt x="2467294" y="2840523"/>
                  <a:pt x="2398930" y="2892066"/>
                </a:cubicBezTo>
                <a:cubicBezTo>
                  <a:pt x="2330404" y="2943741"/>
                  <a:pt x="2275593" y="3009884"/>
                  <a:pt x="2215450" y="3070498"/>
                </a:cubicBezTo>
                <a:cubicBezTo>
                  <a:pt x="2157816" y="3128586"/>
                  <a:pt x="2093149" y="3177602"/>
                  <a:pt x="2021820" y="3217698"/>
                </a:cubicBezTo>
                <a:cubicBezTo>
                  <a:pt x="1879028" y="3297956"/>
                  <a:pt x="1719623" y="3342726"/>
                  <a:pt x="1561329" y="3380941"/>
                </a:cubicBezTo>
                <a:cubicBezTo>
                  <a:pt x="1394815" y="3421142"/>
                  <a:pt x="1223625" y="3465864"/>
                  <a:pt x="1051065" y="3462273"/>
                </a:cubicBezTo>
                <a:cubicBezTo>
                  <a:pt x="964082" y="3460459"/>
                  <a:pt x="876550" y="3444462"/>
                  <a:pt x="797950" y="3406057"/>
                </a:cubicBezTo>
                <a:cubicBezTo>
                  <a:pt x="730727" y="3373209"/>
                  <a:pt x="672180" y="3326188"/>
                  <a:pt x="621684" y="3271292"/>
                </a:cubicBezTo>
                <a:cubicBezTo>
                  <a:pt x="517280" y="3157786"/>
                  <a:pt x="447652" y="3017046"/>
                  <a:pt x="379440" y="2880192"/>
                </a:cubicBezTo>
                <a:cubicBezTo>
                  <a:pt x="338258" y="2797568"/>
                  <a:pt x="297333" y="2714602"/>
                  <a:pt x="263925" y="2628454"/>
                </a:cubicBezTo>
                <a:cubicBezTo>
                  <a:pt x="229986" y="2540900"/>
                  <a:pt x="206035" y="2451018"/>
                  <a:pt x="192064" y="2358164"/>
                </a:cubicBezTo>
                <a:cubicBezTo>
                  <a:pt x="177304" y="2260085"/>
                  <a:pt x="168921" y="2161179"/>
                  <a:pt x="153914" y="2063110"/>
                </a:cubicBezTo>
                <a:cubicBezTo>
                  <a:pt x="139144" y="1966664"/>
                  <a:pt x="120611" y="1870779"/>
                  <a:pt x="98333" y="1775778"/>
                </a:cubicBezTo>
                <a:cubicBezTo>
                  <a:pt x="76473" y="1682544"/>
                  <a:pt x="44396" y="1589062"/>
                  <a:pt x="40328" y="1492731"/>
                </a:cubicBezTo>
                <a:cubicBezTo>
                  <a:pt x="36669" y="1406174"/>
                  <a:pt x="61190" y="1322610"/>
                  <a:pt x="99369" y="1245609"/>
                </a:cubicBezTo>
                <a:cubicBezTo>
                  <a:pt x="136606" y="1170509"/>
                  <a:pt x="184608" y="1101402"/>
                  <a:pt x="232824" y="1033065"/>
                </a:cubicBezTo>
                <a:cubicBezTo>
                  <a:pt x="236962" y="1028496"/>
                  <a:pt x="238446" y="1022132"/>
                  <a:pt x="237377" y="1015207"/>
                </a:cubicBezTo>
                <a:cubicBezTo>
                  <a:pt x="232581" y="984163"/>
                  <a:pt x="223313" y="954317"/>
                  <a:pt x="210796" y="925587"/>
                </a:cubicBezTo>
                <a:cubicBezTo>
                  <a:pt x="208020" y="912512"/>
                  <a:pt x="205601" y="899370"/>
                  <a:pt x="203636" y="886146"/>
                </a:cubicBezTo>
                <a:cubicBezTo>
                  <a:pt x="202614" y="742852"/>
                  <a:pt x="201521" y="599547"/>
                  <a:pt x="201587" y="456258"/>
                </a:cubicBezTo>
                <a:cubicBezTo>
                  <a:pt x="201616" y="414424"/>
                  <a:pt x="202452" y="369502"/>
                  <a:pt x="223846" y="332190"/>
                </a:cubicBezTo>
                <a:cubicBezTo>
                  <a:pt x="244166" y="296739"/>
                  <a:pt x="279636" y="273191"/>
                  <a:pt x="312863" y="251038"/>
                </a:cubicBezTo>
                <a:cubicBezTo>
                  <a:pt x="385513" y="202612"/>
                  <a:pt x="462060" y="159666"/>
                  <a:pt x="542295" y="125098"/>
                </a:cubicBezTo>
                <a:cubicBezTo>
                  <a:pt x="697766" y="58120"/>
                  <a:pt x="869384" y="24075"/>
                  <a:pt x="1038339" y="46426"/>
                </a:cubicBezTo>
                <a:cubicBezTo>
                  <a:pt x="1119971" y="57227"/>
                  <a:pt x="1200681" y="80908"/>
                  <a:pt x="1274016" y="118554"/>
                </a:cubicBezTo>
                <a:cubicBezTo>
                  <a:pt x="1309781" y="136916"/>
                  <a:pt x="1344167" y="158411"/>
                  <a:pt x="1375750" y="183328"/>
                </a:cubicBezTo>
                <a:cubicBezTo>
                  <a:pt x="1410241" y="210543"/>
                  <a:pt x="1441177" y="241844"/>
                  <a:pt x="1473976" y="271006"/>
                </a:cubicBezTo>
                <a:cubicBezTo>
                  <a:pt x="1529357" y="320249"/>
                  <a:pt x="1589899" y="356099"/>
                  <a:pt x="1659813" y="380531"/>
                </a:cubicBezTo>
                <a:cubicBezTo>
                  <a:pt x="1723168" y="402665"/>
                  <a:pt x="1789099" y="416144"/>
                  <a:pt x="1854469" y="430753"/>
                </a:cubicBezTo>
                <a:cubicBezTo>
                  <a:pt x="1975392" y="457769"/>
                  <a:pt x="2112585" y="489981"/>
                  <a:pt x="2183335" y="602213"/>
                </a:cubicBezTo>
                <a:cubicBezTo>
                  <a:pt x="2225658" y="669364"/>
                  <a:pt x="2237661" y="749964"/>
                  <a:pt x="2253381" y="826328"/>
                </a:cubicBezTo>
                <a:cubicBezTo>
                  <a:pt x="2269073" y="902549"/>
                  <a:pt x="2289621" y="978169"/>
                  <a:pt x="2337922" y="1040778"/>
                </a:cubicBezTo>
                <a:cubicBezTo>
                  <a:pt x="2387676" y="1105268"/>
                  <a:pt x="2455812" y="1150760"/>
                  <a:pt x="2518236" y="1201790"/>
                </a:cubicBezTo>
                <a:cubicBezTo>
                  <a:pt x="2572315" y="1245999"/>
                  <a:pt x="2621642" y="1296250"/>
                  <a:pt x="2663822" y="1351991"/>
                </a:cubicBezTo>
                <a:cubicBezTo>
                  <a:pt x="2834234" y="1577160"/>
                  <a:pt x="2891620" y="1870513"/>
                  <a:pt x="2864733" y="2147738"/>
                </a:cubicBezTo>
                <a:close/>
              </a:path>
            </a:pathLst>
          </a:custGeom>
          <a:solidFill>
            <a:srgbClr val="23298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6" name="Google Shape;616;p26"/>
          <p:cNvSpPr/>
          <p:nvPr/>
        </p:nvSpPr>
        <p:spPr>
          <a:xfrm rot="10800000">
            <a:off x="17337728" y="-13308597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6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7" name="Google Shape;617;p26"/>
          <p:cNvSpPr/>
          <p:nvPr/>
        </p:nvSpPr>
        <p:spPr>
          <a:xfrm rot="10800000">
            <a:off x="-2597500" y="-967128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618" name="Google Shape;618;p26"/>
          <p:cNvGrpSpPr/>
          <p:nvPr/>
        </p:nvGrpSpPr>
        <p:grpSpPr>
          <a:xfrm rot="899973">
            <a:off x="-1151133" y="304433"/>
            <a:ext cx="4532605" cy="3226609"/>
            <a:chOff x="11441023" y="7688998"/>
            <a:chExt cx="1494001" cy="1063529"/>
          </a:xfrm>
        </p:grpSpPr>
        <p:sp>
          <p:nvSpPr>
            <p:cNvPr id="619" name="Google Shape;619;p26"/>
            <p:cNvSpPr/>
            <p:nvPr/>
          </p:nvSpPr>
          <p:spPr>
            <a:xfrm>
              <a:off x="11441023" y="7688998"/>
              <a:ext cx="1494001" cy="1063529"/>
            </a:xfrm>
            <a:custGeom>
              <a:rect b="b" l="l" r="r" t="t"/>
              <a:pathLst>
                <a:path extrusionOk="0" h="1063529" w="1494001">
                  <a:moveTo>
                    <a:pt x="1494002" y="214135"/>
                  </a:moveTo>
                  <a:cubicBezTo>
                    <a:pt x="1297520" y="107460"/>
                    <a:pt x="1075942" y="-8738"/>
                    <a:pt x="845950" y="519"/>
                  </a:cubicBezTo>
                  <a:cubicBezTo>
                    <a:pt x="746543" y="4520"/>
                    <a:pt x="618895" y="38168"/>
                    <a:pt x="551226" y="116714"/>
                  </a:cubicBezTo>
                  <a:cubicBezTo>
                    <a:pt x="473387" y="207065"/>
                    <a:pt x="469584" y="368051"/>
                    <a:pt x="509362" y="473930"/>
                  </a:cubicBezTo>
                  <a:cubicBezTo>
                    <a:pt x="524702" y="514759"/>
                    <a:pt x="547795" y="553993"/>
                    <a:pt x="582704" y="580015"/>
                  </a:cubicBezTo>
                  <a:cubicBezTo>
                    <a:pt x="617614" y="606037"/>
                    <a:pt x="665821" y="616752"/>
                    <a:pt x="705771" y="599511"/>
                  </a:cubicBezTo>
                  <a:cubicBezTo>
                    <a:pt x="719887" y="593418"/>
                    <a:pt x="732810" y="583836"/>
                    <a:pt x="741059" y="570827"/>
                  </a:cubicBezTo>
                  <a:cubicBezTo>
                    <a:pt x="752936" y="552096"/>
                    <a:pt x="754005" y="528368"/>
                    <a:pt x="750949" y="506381"/>
                  </a:cubicBezTo>
                  <a:cubicBezTo>
                    <a:pt x="740514" y="431319"/>
                    <a:pt x="682589" y="365092"/>
                    <a:pt x="609764" y="344963"/>
                  </a:cubicBezTo>
                  <a:cubicBezTo>
                    <a:pt x="426336" y="294263"/>
                    <a:pt x="237797" y="486604"/>
                    <a:pt x="171522" y="641055"/>
                  </a:cubicBezTo>
                  <a:cubicBezTo>
                    <a:pt x="144529" y="703961"/>
                    <a:pt x="129344" y="771419"/>
                    <a:pt x="119968" y="839258"/>
                  </a:cubicBezTo>
                  <a:cubicBezTo>
                    <a:pt x="109636" y="914015"/>
                    <a:pt x="112494" y="988482"/>
                    <a:pt x="112255" y="1063530"/>
                  </a:cubicBezTo>
                  <a:cubicBezTo>
                    <a:pt x="112255" y="1063530"/>
                    <a:pt x="42035" y="1035087"/>
                    <a:pt x="0" y="987334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11553278" y="8631091"/>
              <a:ext cx="79485" cy="121436"/>
            </a:xfrm>
            <a:custGeom>
              <a:rect b="b" l="l" r="r" t="t"/>
              <a:pathLst>
                <a:path extrusionOk="0" h="121436" w="79485">
                  <a:moveTo>
                    <a:pt x="79486" y="0"/>
                  </a:moveTo>
                  <a:cubicBezTo>
                    <a:pt x="79486" y="0"/>
                    <a:pt x="46502" y="78052"/>
                    <a:pt x="0" y="121436"/>
                  </a:cubicBezTo>
                </a:path>
              </a:pathLst>
            </a:custGeom>
            <a:noFill/>
            <a:ln cap="rnd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621" name="Google Shape;621;p26"/>
          <p:cNvSpPr/>
          <p:nvPr/>
        </p:nvSpPr>
        <p:spPr>
          <a:xfrm>
            <a:off x="17085005" y="8279878"/>
            <a:ext cx="4097810" cy="4097810"/>
          </a:xfrm>
          <a:custGeom>
            <a:rect b="b" l="l" r="r" t="t"/>
            <a:pathLst>
              <a:path extrusionOk="0" h="3288" w="3288">
                <a:moveTo>
                  <a:pt x="3287" y="1644"/>
                </a:moveTo>
                <a:lnTo>
                  <a:pt x="3287" y="1644"/>
                </a:lnTo>
                <a:cubicBezTo>
                  <a:pt x="3287" y="2552"/>
                  <a:pt x="2551" y="3287"/>
                  <a:pt x="1644" y="3287"/>
                </a:cubicBezTo>
                <a:cubicBezTo>
                  <a:pt x="736" y="3287"/>
                  <a:pt x="0" y="2552"/>
                  <a:pt x="0" y="1644"/>
                </a:cubicBezTo>
                <a:cubicBezTo>
                  <a:pt x="0" y="736"/>
                  <a:pt x="736" y="0"/>
                  <a:pt x="1644" y="0"/>
                </a:cubicBezTo>
                <a:cubicBezTo>
                  <a:pt x="2551" y="0"/>
                  <a:pt x="3287" y="736"/>
                  <a:pt x="3287" y="1644"/>
                </a:cubicBezTo>
              </a:path>
            </a:pathLst>
          </a:custGeom>
          <a:solidFill>
            <a:schemeClr val="accent5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99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2" name="Google Shape;622;p26"/>
          <p:cNvSpPr txBox="1"/>
          <p:nvPr/>
        </p:nvSpPr>
        <p:spPr>
          <a:xfrm>
            <a:off x="15997349" y="5682650"/>
            <a:ext cx="6559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the types of content that people consume is essential to their enjoyment</a:t>
            </a:r>
            <a:endParaRPr sz="3600">
              <a:solidFill>
                <a:schemeClr val="lt1"/>
              </a:solidFill>
            </a:endParaRPr>
          </a:p>
        </p:txBody>
      </p:sp>
      <p:sp>
        <p:nvSpPr>
          <p:cNvPr id="623" name="Google Shape;623;p26"/>
          <p:cNvSpPr txBox="1"/>
          <p:nvPr/>
        </p:nvSpPr>
        <p:spPr>
          <a:xfrm>
            <a:off x="15997362" y="4457882"/>
            <a:ext cx="627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Curation</a:t>
            </a:r>
            <a:endParaRPr sz="6000"/>
          </a:p>
        </p:txBody>
      </p:sp>
      <p:sp>
        <p:nvSpPr>
          <p:cNvPr id="624" name="Google Shape;624;p26"/>
          <p:cNvSpPr/>
          <p:nvPr/>
        </p:nvSpPr>
        <p:spPr>
          <a:xfrm>
            <a:off x="10066415" y="8279878"/>
            <a:ext cx="4097810" cy="4097810"/>
          </a:xfrm>
          <a:custGeom>
            <a:rect b="b" l="l" r="r" t="t"/>
            <a:pathLst>
              <a:path extrusionOk="0" h="3288" w="3288">
                <a:moveTo>
                  <a:pt x="3287" y="1644"/>
                </a:moveTo>
                <a:lnTo>
                  <a:pt x="3287" y="1644"/>
                </a:lnTo>
                <a:cubicBezTo>
                  <a:pt x="3287" y="2552"/>
                  <a:pt x="2551" y="3287"/>
                  <a:pt x="1644" y="3287"/>
                </a:cubicBezTo>
                <a:cubicBezTo>
                  <a:pt x="736" y="3287"/>
                  <a:pt x="0" y="2552"/>
                  <a:pt x="0" y="1644"/>
                </a:cubicBezTo>
                <a:cubicBezTo>
                  <a:pt x="0" y="736"/>
                  <a:pt x="736" y="0"/>
                  <a:pt x="1644" y="0"/>
                </a:cubicBezTo>
                <a:cubicBezTo>
                  <a:pt x="2551" y="0"/>
                  <a:pt x="3287" y="736"/>
                  <a:pt x="3287" y="1644"/>
                </a:cubicBezTo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99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5" name="Google Shape;625;p26"/>
          <p:cNvSpPr/>
          <p:nvPr/>
        </p:nvSpPr>
        <p:spPr>
          <a:xfrm>
            <a:off x="11013612" y="9469615"/>
            <a:ext cx="2203616" cy="1718493"/>
          </a:xfrm>
          <a:custGeom>
            <a:rect b="b" l="l" r="r" t="t"/>
            <a:pathLst>
              <a:path extrusionOk="0" h="426425" w="546803">
                <a:moveTo>
                  <a:pt x="303110" y="365680"/>
                </a:moveTo>
                <a:lnTo>
                  <a:pt x="303110" y="403897"/>
                </a:lnTo>
                <a:cubicBezTo>
                  <a:pt x="303110" y="408322"/>
                  <a:pt x="306723" y="411943"/>
                  <a:pt x="311139" y="411943"/>
                </a:cubicBezTo>
                <a:cubicBezTo>
                  <a:pt x="313548" y="411943"/>
                  <a:pt x="315556" y="411540"/>
                  <a:pt x="317161" y="409529"/>
                </a:cubicBezTo>
                <a:cubicBezTo>
                  <a:pt x="318767" y="408322"/>
                  <a:pt x="319570" y="405908"/>
                  <a:pt x="319570" y="403897"/>
                </a:cubicBezTo>
                <a:lnTo>
                  <a:pt x="319169" y="365680"/>
                </a:lnTo>
                <a:close/>
                <a:moveTo>
                  <a:pt x="36885" y="350672"/>
                </a:moveTo>
                <a:lnTo>
                  <a:pt x="82740" y="350672"/>
                </a:lnTo>
                <a:cubicBezTo>
                  <a:pt x="86727" y="350672"/>
                  <a:pt x="89917" y="353736"/>
                  <a:pt x="89917" y="357565"/>
                </a:cubicBezTo>
                <a:cubicBezTo>
                  <a:pt x="89917" y="361011"/>
                  <a:pt x="86727" y="364457"/>
                  <a:pt x="82740" y="364457"/>
                </a:cubicBezTo>
                <a:lnTo>
                  <a:pt x="36885" y="364457"/>
                </a:lnTo>
                <a:cubicBezTo>
                  <a:pt x="33296" y="364457"/>
                  <a:pt x="30106" y="361011"/>
                  <a:pt x="30106" y="357565"/>
                </a:cubicBezTo>
                <a:cubicBezTo>
                  <a:pt x="30106" y="353736"/>
                  <a:pt x="33296" y="350672"/>
                  <a:pt x="36885" y="350672"/>
                </a:cubicBezTo>
                <a:close/>
                <a:moveTo>
                  <a:pt x="447794" y="318793"/>
                </a:moveTo>
                <a:lnTo>
                  <a:pt x="477980" y="318793"/>
                </a:lnTo>
                <a:cubicBezTo>
                  <a:pt x="481602" y="318793"/>
                  <a:pt x="484822" y="321942"/>
                  <a:pt x="484822" y="325877"/>
                </a:cubicBezTo>
                <a:cubicBezTo>
                  <a:pt x="484822" y="329813"/>
                  <a:pt x="481602" y="332568"/>
                  <a:pt x="477980" y="332568"/>
                </a:cubicBezTo>
                <a:lnTo>
                  <a:pt x="447794" y="332568"/>
                </a:lnTo>
                <a:cubicBezTo>
                  <a:pt x="444172" y="332568"/>
                  <a:pt x="440952" y="329813"/>
                  <a:pt x="440952" y="325877"/>
                </a:cubicBezTo>
                <a:cubicBezTo>
                  <a:pt x="440952" y="321942"/>
                  <a:pt x="444172" y="318793"/>
                  <a:pt x="447794" y="318793"/>
                </a:cubicBezTo>
                <a:close/>
                <a:moveTo>
                  <a:pt x="113259" y="318793"/>
                </a:moveTo>
                <a:cubicBezTo>
                  <a:pt x="116839" y="318793"/>
                  <a:pt x="120022" y="322063"/>
                  <a:pt x="120022" y="326150"/>
                </a:cubicBezTo>
                <a:cubicBezTo>
                  <a:pt x="120022" y="330237"/>
                  <a:pt x="116839" y="333097"/>
                  <a:pt x="113259" y="333097"/>
                </a:cubicBezTo>
                <a:lnTo>
                  <a:pt x="37267" y="334324"/>
                </a:lnTo>
                <a:lnTo>
                  <a:pt x="36870" y="334324"/>
                </a:lnTo>
                <a:cubicBezTo>
                  <a:pt x="33289" y="334324"/>
                  <a:pt x="30106" y="330645"/>
                  <a:pt x="30106" y="326967"/>
                </a:cubicBezTo>
                <a:cubicBezTo>
                  <a:pt x="30106" y="322880"/>
                  <a:pt x="32891" y="319611"/>
                  <a:pt x="36870" y="319611"/>
                </a:cubicBezTo>
                <a:close/>
                <a:moveTo>
                  <a:pt x="364738" y="303174"/>
                </a:moveTo>
                <a:lnTo>
                  <a:pt x="364738" y="380458"/>
                </a:lnTo>
                <a:lnTo>
                  <a:pt x="411475" y="380458"/>
                </a:lnTo>
                <a:lnTo>
                  <a:pt x="411475" y="303174"/>
                </a:lnTo>
                <a:close/>
                <a:moveTo>
                  <a:pt x="447825" y="288684"/>
                </a:moveTo>
                <a:lnTo>
                  <a:pt x="507650" y="288684"/>
                </a:lnTo>
                <a:cubicBezTo>
                  <a:pt x="511692" y="288684"/>
                  <a:pt x="514926" y="291747"/>
                  <a:pt x="514926" y="295576"/>
                </a:cubicBezTo>
                <a:cubicBezTo>
                  <a:pt x="514926" y="299405"/>
                  <a:pt x="511692" y="302469"/>
                  <a:pt x="507650" y="302469"/>
                </a:cubicBezTo>
                <a:lnTo>
                  <a:pt x="447825" y="302469"/>
                </a:lnTo>
                <a:cubicBezTo>
                  <a:pt x="444187" y="302469"/>
                  <a:pt x="440953" y="299405"/>
                  <a:pt x="440953" y="295576"/>
                </a:cubicBezTo>
                <a:cubicBezTo>
                  <a:pt x="440953" y="291747"/>
                  <a:pt x="444187" y="288684"/>
                  <a:pt x="447825" y="288684"/>
                </a:cubicBezTo>
                <a:close/>
                <a:moveTo>
                  <a:pt x="357888" y="288684"/>
                </a:moveTo>
                <a:lnTo>
                  <a:pt x="419130" y="288684"/>
                </a:lnTo>
                <a:cubicBezTo>
                  <a:pt x="422756" y="288684"/>
                  <a:pt x="426382" y="291904"/>
                  <a:pt x="426382" y="295929"/>
                </a:cubicBezTo>
                <a:lnTo>
                  <a:pt x="426382" y="387300"/>
                </a:lnTo>
                <a:cubicBezTo>
                  <a:pt x="426382" y="391728"/>
                  <a:pt x="422756" y="394546"/>
                  <a:pt x="419130" y="394546"/>
                </a:cubicBezTo>
                <a:lnTo>
                  <a:pt x="357888" y="394546"/>
                </a:lnTo>
                <a:cubicBezTo>
                  <a:pt x="353859" y="394546"/>
                  <a:pt x="350636" y="391728"/>
                  <a:pt x="350636" y="387300"/>
                </a:cubicBezTo>
                <a:lnTo>
                  <a:pt x="350636" y="295929"/>
                </a:lnTo>
                <a:cubicBezTo>
                  <a:pt x="350636" y="291904"/>
                  <a:pt x="353859" y="288684"/>
                  <a:pt x="357888" y="288684"/>
                </a:cubicBezTo>
                <a:close/>
                <a:moveTo>
                  <a:pt x="447825" y="258576"/>
                </a:moveTo>
                <a:lnTo>
                  <a:pt x="507650" y="258576"/>
                </a:lnTo>
                <a:cubicBezTo>
                  <a:pt x="511692" y="258576"/>
                  <a:pt x="514926" y="261331"/>
                  <a:pt x="514926" y="265266"/>
                </a:cubicBezTo>
                <a:cubicBezTo>
                  <a:pt x="514926" y="269202"/>
                  <a:pt x="511692" y="272350"/>
                  <a:pt x="507650" y="272350"/>
                </a:cubicBezTo>
                <a:lnTo>
                  <a:pt x="447825" y="272350"/>
                </a:lnTo>
                <a:cubicBezTo>
                  <a:pt x="444187" y="272350"/>
                  <a:pt x="440953" y="269202"/>
                  <a:pt x="440953" y="265266"/>
                </a:cubicBezTo>
                <a:cubicBezTo>
                  <a:pt x="440953" y="261331"/>
                  <a:pt x="444187" y="258576"/>
                  <a:pt x="447825" y="258576"/>
                </a:cubicBezTo>
                <a:close/>
                <a:moveTo>
                  <a:pt x="44155" y="256992"/>
                </a:moveTo>
                <a:lnTo>
                  <a:pt x="44155" y="288098"/>
                </a:lnTo>
                <a:lnTo>
                  <a:pt x="75866" y="288098"/>
                </a:lnTo>
                <a:lnTo>
                  <a:pt x="75866" y="256992"/>
                </a:lnTo>
                <a:close/>
                <a:moveTo>
                  <a:pt x="159384" y="247004"/>
                </a:moveTo>
                <a:lnTo>
                  <a:pt x="159384" y="321428"/>
                </a:lnTo>
                <a:lnTo>
                  <a:pt x="189092" y="321428"/>
                </a:lnTo>
                <a:lnTo>
                  <a:pt x="189092" y="247004"/>
                </a:lnTo>
                <a:close/>
                <a:moveTo>
                  <a:pt x="36930" y="242636"/>
                </a:moveTo>
                <a:lnTo>
                  <a:pt x="82689" y="242636"/>
                </a:lnTo>
                <a:cubicBezTo>
                  <a:pt x="86703" y="242636"/>
                  <a:pt x="89915" y="246225"/>
                  <a:pt x="89915" y="249814"/>
                </a:cubicBezTo>
                <a:lnTo>
                  <a:pt x="89915" y="295276"/>
                </a:lnTo>
                <a:cubicBezTo>
                  <a:pt x="89915" y="299264"/>
                  <a:pt x="86703" y="302454"/>
                  <a:pt x="82689" y="302454"/>
                </a:cubicBezTo>
                <a:lnTo>
                  <a:pt x="36930" y="302454"/>
                </a:lnTo>
                <a:cubicBezTo>
                  <a:pt x="33317" y="302454"/>
                  <a:pt x="30106" y="299264"/>
                  <a:pt x="30106" y="295276"/>
                </a:cubicBezTo>
                <a:lnTo>
                  <a:pt x="30106" y="249814"/>
                </a:lnTo>
                <a:cubicBezTo>
                  <a:pt x="30106" y="246225"/>
                  <a:pt x="33317" y="242636"/>
                  <a:pt x="36930" y="242636"/>
                </a:cubicBezTo>
                <a:close/>
                <a:moveTo>
                  <a:pt x="424756" y="228097"/>
                </a:moveTo>
                <a:lnTo>
                  <a:pt x="424756" y="241775"/>
                </a:lnTo>
                <a:cubicBezTo>
                  <a:pt x="424756" y="257464"/>
                  <a:pt x="411908" y="270739"/>
                  <a:pt x="395850" y="270739"/>
                </a:cubicBezTo>
                <a:lnTo>
                  <a:pt x="333220" y="270739"/>
                </a:lnTo>
                <a:lnTo>
                  <a:pt x="333622" y="358438"/>
                </a:lnTo>
                <a:lnTo>
                  <a:pt x="333622" y="403897"/>
                </a:lnTo>
                <a:cubicBezTo>
                  <a:pt x="333622" y="406713"/>
                  <a:pt x="333220" y="409529"/>
                  <a:pt x="332016" y="411943"/>
                </a:cubicBezTo>
                <a:lnTo>
                  <a:pt x="513079" y="411943"/>
                </a:lnTo>
                <a:cubicBezTo>
                  <a:pt x="523517" y="411943"/>
                  <a:pt x="531948" y="403897"/>
                  <a:pt x="531948" y="393437"/>
                </a:cubicBezTo>
                <a:lnTo>
                  <a:pt x="531948" y="247004"/>
                </a:lnTo>
                <a:cubicBezTo>
                  <a:pt x="531948" y="236545"/>
                  <a:pt x="523517" y="228097"/>
                  <a:pt x="513079" y="228097"/>
                </a:cubicBezTo>
                <a:close/>
                <a:moveTo>
                  <a:pt x="34526" y="227694"/>
                </a:moveTo>
                <a:cubicBezTo>
                  <a:pt x="23285" y="227694"/>
                  <a:pt x="14052" y="237349"/>
                  <a:pt x="14052" y="248613"/>
                </a:cubicBezTo>
                <a:lnTo>
                  <a:pt x="14052" y="361254"/>
                </a:lnTo>
                <a:cubicBezTo>
                  <a:pt x="14052" y="372518"/>
                  <a:pt x="23285" y="381771"/>
                  <a:pt x="34526" y="381771"/>
                </a:cubicBezTo>
                <a:lnTo>
                  <a:pt x="128069" y="381771"/>
                </a:lnTo>
                <a:lnTo>
                  <a:pt x="221612" y="381771"/>
                </a:lnTo>
                <a:cubicBezTo>
                  <a:pt x="233254" y="381771"/>
                  <a:pt x="242488" y="372518"/>
                  <a:pt x="242488" y="361254"/>
                </a:cubicBezTo>
                <a:lnTo>
                  <a:pt x="242488" y="253441"/>
                </a:lnTo>
                <a:lnTo>
                  <a:pt x="222415" y="247004"/>
                </a:lnTo>
                <a:lnTo>
                  <a:pt x="203144" y="247004"/>
                </a:lnTo>
                <a:lnTo>
                  <a:pt x="203144" y="328669"/>
                </a:lnTo>
                <a:cubicBezTo>
                  <a:pt x="203144" y="332290"/>
                  <a:pt x="199932" y="335910"/>
                  <a:pt x="196319" y="335910"/>
                </a:cubicBezTo>
                <a:lnTo>
                  <a:pt x="151756" y="335910"/>
                </a:lnTo>
                <a:cubicBezTo>
                  <a:pt x="148143" y="335910"/>
                  <a:pt x="144931" y="332290"/>
                  <a:pt x="144931" y="328669"/>
                </a:cubicBezTo>
                <a:lnTo>
                  <a:pt x="144931" y="245395"/>
                </a:lnTo>
                <a:cubicBezTo>
                  <a:pt x="136098" y="242579"/>
                  <a:pt x="128872" y="236545"/>
                  <a:pt x="124857" y="227694"/>
                </a:cubicBezTo>
                <a:close/>
                <a:moveTo>
                  <a:pt x="154968" y="152869"/>
                </a:moveTo>
                <a:cubicBezTo>
                  <a:pt x="144529" y="152869"/>
                  <a:pt x="136098" y="160915"/>
                  <a:pt x="136098" y="171374"/>
                </a:cubicBezTo>
                <a:lnTo>
                  <a:pt x="136098" y="214017"/>
                </a:lnTo>
                <a:cubicBezTo>
                  <a:pt x="136098" y="224476"/>
                  <a:pt x="144529" y="232522"/>
                  <a:pt x="154968" y="232522"/>
                </a:cubicBezTo>
                <a:lnTo>
                  <a:pt x="196319" y="232522"/>
                </a:lnTo>
                <a:lnTo>
                  <a:pt x="215991" y="232522"/>
                </a:lnTo>
                <a:lnTo>
                  <a:pt x="215991" y="152869"/>
                </a:lnTo>
                <a:close/>
                <a:moveTo>
                  <a:pt x="329206" y="105801"/>
                </a:moveTo>
                <a:cubicBezTo>
                  <a:pt x="311139" y="105801"/>
                  <a:pt x="293475" y="110629"/>
                  <a:pt x="278620" y="119881"/>
                </a:cubicBezTo>
                <a:lnTo>
                  <a:pt x="230444" y="149248"/>
                </a:lnTo>
                <a:lnTo>
                  <a:pt x="230444" y="234533"/>
                </a:lnTo>
                <a:lnTo>
                  <a:pt x="287051" y="252234"/>
                </a:lnTo>
                <a:cubicBezTo>
                  <a:pt x="296285" y="255050"/>
                  <a:pt x="305519" y="256257"/>
                  <a:pt x="315556" y="256257"/>
                </a:cubicBezTo>
                <a:lnTo>
                  <a:pt x="325994" y="256257"/>
                </a:lnTo>
                <a:lnTo>
                  <a:pt x="395850" y="256257"/>
                </a:lnTo>
                <a:cubicBezTo>
                  <a:pt x="403879" y="256257"/>
                  <a:pt x="410303" y="249820"/>
                  <a:pt x="410303" y="241775"/>
                </a:cubicBezTo>
                <a:lnTo>
                  <a:pt x="410303" y="120284"/>
                </a:lnTo>
                <a:cubicBezTo>
                  <a:pt x="410303" y="111836"/>
                  <a:pt x="403879" y="105801"/>
                  <a:pt x="395850" y="105801"/>
                </a:cubicBezTo>
                <a:close/>
                <a:moveTo>
                  <a:pt x="103437" y="59005"/>
                </a:moveTo>
                <a:cubicBezTo>
                  <a:pt x="103034" y="59005"/>
                  <a:pt x="103034" y="59403"/>
                  <a:pt x="103034" y="59403"/>
                </a:cubicBezTo>
                <a:lnTo>
                  <a:pt x="103034" y="116330"/>
                </a:lnTo>
                <a:lnTo>
                  <a:pt x="103034" y="116728"/>
                </a:lnTo>
                <a:lnTo>
                  <a:pt x="153343" y="88065"/>
                </a:lnTo>
                <a:cubicBezTo>
                  <a:pt x="153343" y="88065"/>
                  <a:pt x="153746" y="88065"/>
                  <a:pt x="153746" y="88065"/>
                </a:cubicBezTo>
                <a:cubicBezTo>
                  <a:pt x="153746" y="87667"/>
                  <a:pt x="153343" y="87269"/>
                  <a:pt x="153343" y="87269"/>
                </a:cubicBezTo>
                <a:close/>
                <a:moveTo>
                  <a:pt x="95790" y="46664"/>
                </a:moveTo>
                <a:cubicBezTo>
                  <a:pt x="100217" y="44276"/>
                  <a:pt x="105851" y="44276"/>
                  <a:pt x="110681" y="46664"/>
                </a:cubicBezTo>
                <a:lnTo>
                  <a:pt x="160588" y="74928"/>
                </a:lnTo>
                <a:cubicBezTo>
                  <a:pt x="165015" y="77715"/>
                  <a:pt x="167833" y="82492"/>
                  <a:pt x="167833" y="88065"/>
                </a:cubicBezTo>
                <a:cubicBezTo>
                  <a:pt x="167833" y="93240"/>
                  <a:pt x="165015" y="98018"/>
                  <a:pt x="160588" y="100406"/>
                </a:cubicBezTo>
                <a:lnTo>
                  <a:pt x="110681" y="129068"/>
                </a:lnTo>
                <a:cubicBezTo>
                  <a:pt x="108266" y="130263"/>
                  <a:pt x="105851" y="130661"/>
                  <a:pt x="103437" y="130661"/>
                </a:cubicBezTo>
                <a:cubicBezTo>
                  <a:pt x="101022" y="130661"/>
                  <a:pt x="98204" y="130263"/>
                  <a:pt x="95790" y="129068"/>
                </a:cubicBezTo>
                <a:cubicBezTo>
                  <a:pt x="90960" y="126282"/>
                  <a:pt x="88545" y="121505"/>
                  <a:pt x="88545" y="116330"/>
                </a:cubicBezTo>
                <a:lnTo>
                  <a:pt x="88545" y="59403"/>
                </a:lnTo>
                <a:cubicBezTo>
                  <a:pt x="88545" y="54228"/>
                  <a:pt x="90960" y="49451"/>
                  <a:pt x="95790" y="46664"/>
                </a:cubicBezTo>
                <a:close/>
                <a:moveTo>
                  <a:pt x="303913" y="27355"/>
                </a:moveTo>
                <a:cubicBezTo>
                  <a:pt x="303511" y="29769"/>
                  <a:pt x="302709" y="32183"/>
                  <a:pt x="302709" y="34596"/>
                </a:cubicBezTo>
                <a:lnTo>
                  <a:pt x="302709" y="94537"/>
                </a:lnTo>
                <a:cubicBezTo>
                  <a:pt x="311541" y="92124"/>
                  <a:pt x="320373" y="90917"/>
                  <a:pt x="329206" y="90917"/>
                </a:cubicBezTo>
                <a:lnTo>
                  <a:pt x="395850" y="90917"/>
                </a:lnTo>
                <a:cubicBezTo>
                  <a:pt x="411908" y="90917"/>
                  <a:pt x="424756" y="104192"/>
                  <a:pt x="424756" y="120284"/>
                </a:cubicBezTo>
                <a:lnTo>
                  <a:pt x="424756" y="162926"/>
                </a:lnTo>
                <a:lnTo>
                  <a:pt x="512276" y="162926"/>
                </a:lnTo>
                <a:cubicBezTo>
                  <a:pt x="523517" y="162926"/>
                  <a:pt x="532350" y="154076"/>
                  <a:pt x="532350" y="143214"/>
                </a:cubicBezTo>
                <a:lnTo>
                  <a:pt x="532350" y="34596"/>
                </a:lnTo>
                <a:cubicBezTo>
                  <a:pt x="532350" y="32183"/>
                  <a:pt x="531948" y="29769"/>
                  <a:pt x="531145" y="27758"/>
                </a:cubicBezTo>
                <a:lnTo>
                  <a:pt x="447238" y="75630"/>
                </a:lnTo>
                <a:cubicBezTo>
                  <a:pt x="438406" y="80860"/>
                  <a:pt x="427967" y="83273"/>
                  <a:pt x="417931" y="83273"/>
                </a:cubicBezTo>
                <a:cubicBezTo>
                  <a:pt x="407894" y="83273"/>
                  <a:pt x="397456" y="80860"/>
                  <a:pt x="388623" y="75630"/>
                </a:cubicBezTo>
                <a:close/>
                <a:moveTo>
                  <a:pt x="34125" y="14884"/>
                </a:moveTo>
                <a:cubicBezTo>
                  <a:pt x="23285" y="14884"/>
                  <a:pt x="14052" y="23735"/>
                  <a:pt x="14052" y="34999"/>
                </a:cubicBezTo>
                <a:lnTo>
                  <a:pt x="14052" y="143214"/>
                </a:lnTo>
                <a:cubicBezTo>
                  <a:pt x="14052" y="154076"/>
                  <a:pt x="23285" y="162926"/>
                  <a:pt x="34125" y="162926"/>
                </a:cubicBezTo>
                <a:lnTo>
                  <a:pt x="122850" y="162926"/>
                </a:lnTo>
                <a:cubicBezTo>
                  <a:pt x="126463" y="149248"/>
                  <a:pt x="139712" y="138387"/>
                  <a:pt x="154968" y="138387"/>
                </a:cubicBezTo>
                <a:lnTo>
                  <a:pt x="221210" y="138387"/>
                </a:lnTo>
                <a:lnTo>
                  <a:pt x="242488" y="125513"/>
                </a:lnTo>
                <a:lnTo>
                  <a:pt x="242488" y="34999"/>
                </a:lnTo>
                <a:cubicBezTo>
                  <a:pt x="242488" y="23735"/>
                  <a:pt x="233656" y="14884"/>
                  <a:pt x="222415" y="14884"/>
                </a:cubicBezTo>
                <a:close/>
                <a:moveTo>
                  <a:pt x="322782" y="14482"/>
                </a:moveTo>
                <a:cubicBezTo>
                  <a:pt x="319570" y="14482"/>
                  <a:pt x="316760" y="15287"/>
                  <a:pt x="313950" y="16896"/>
                </a:cubicBezTo>
                <a:lnTo>
                  <a:pt x="395448" y="63159"/>
                </a:lnTo>
                <a:cubicBezTo>
                  <a:pt x="408697" y="70802"/>
                  <a:pt x="427164" y="70802"/>
                  <a:pt x="440413" y="63159"/>
                </a:cubicBezTo>
                <a:lnTo>
                  <a:pt x="521510" y="16896"/>
                </a:lnTo>
                <a:cubicBezTo>
                  <a:pt x="518700" y="15287"/>
                  <a:pt x="515889" y="14482"/>
                  <a:pt x="512276" y="14482"/>
                </a:cubicBezTo>
                <a:close/>
                <a:moveTo>
                  <a:pt x="322782" y="0"/>
                </a:moveTo>
                <a:lnTo>
                  <a:pt x="512276" y="0"/>
                </a:lnTo>
                <a:cubicBezTo>
                  <a:pt x="531145" y="0"/>
                  <a:pt x="546803" y="15689"/>
                  <a:pt x="546803" y="34596"/>
                </a:cubicBezTo>
                <a:lnTo>
                  <a:pt x="546803" y="143214"/>
                </a:lnTo>
                <a:cubicBezTo>
                  <a:pt x="546803" y="162122"/>
                  <a:pt x="531145" y="177409"/>
                  <a:pt x="512276" y="177409"/>
                </a:cubicBezTo>
                <a:lnTo>
                  <a:pt x="424756" y="177409"/>
                </a:lnTo>
                <a:lnTo>
                  <a:pt x="424756" y="214017"/>
                </a:lnTo>
                <a:lnTo>
                  <a:pt x="513079" y="214017"/>
                </a:lnTo>
                <a:cubicBezTo>
                  <a:pt x="531145" y="214017"/>
                  <a:pt x="546000" y="228901"/>
                  <a:pt x="546000" y="247004"/>
                </a:cubicBezTo>
                <a:lnTo>
                  <a:pt x="546401" y="393437"/>
                </a:lnTo>
                <a:cubicBezTo>
                  <a:pt x="546401" y="411943"/>
                  <a:pt x="531547" y="426425"/>
                  <a:pt x="513079" y="426425"/>
                </a:cubicBezTo>
                <a:lnTo>
                  <a:pt x="311139" y="426425"/>
                </a:lnTo>
                <a:cubicBezTo>
                  <a:pt x="310738" y="426425"/>
                  <a:pt x="310336" y="426425"/>
                  <a:pt x="309935" y="426425"/>
                </a:cubicBezTo>
                <a:cubicBezTo>
                  <a:pt x="298292" y="425620"/>
                  <a:pt x="288657" y="415965"/>
                  <a:pt x="288657" y="403897"/>
                </a:cubicBezTo>
                <a:lnTo>
                  <a:pt x="288657" y="358438"/>
                </a:lnTo>
                <a:cubicBezTo>
                  <a:pt x="288657" y="354415"/>
                  <a:pt x="291869" y="351197"/>
                  <a:pt x="295884" y="351197"/>
                </a:cubicBezTo>
                <a:lnTo>
                  <a:pt x="319169" y="351197"/>
                </a:lnTo>
                <a:lnTo>
                  <a:pt x="319169" y="270739"/>
                </a:lnTo>
                <a:lnTo>
                  <a:pt x="315556" y="270739"/>
                </a:lnTo>
                <a:cubicBezTo>
                  <a:pt x="304314" y="270739"/>
                  <a:pt x="293475" y="268728"/>
                  <a:pt x="282635" y="265509"/>
                </a:cubicBezTo>
                <a:lnTo>
                  <a:pt x="256539" y="257464"/>
                </a:lnTo>
                <a:lnTo>
                  <a:pt x="256539" y="361254"/>
                </a:lnTo>
                <a:cubicBezTo>
                  <a:pt x="256539" y="380564"/>
                  <a:pt x="241284" y="395851"/>
                  <a:pt x="221612" y="395851"/>
                </a:cubicBezTo>
                <a:lnTo>
                  <a:pt x="135295" y="395851"/>
                </a:lnTo>
                <a:lnTo>
                  <a:pt x="135295" y="411943"/>
                </a:lnTo>
                <a:lnTo>
                  <a:pt x="158581" y="411943"/>
                </a:lnTo>
                <a:cubicBezTo>
                  <a:pt x="162595" y="411943"/>
                  <a:pt x="165807" y="415563"/>
                  <a:pt x="165807" y="419586"/>
                </a:cubicBezTo>
                <a:cubicBezTo>
                  <a:pt x="165807" y="423207"/>
                  <a:pt x="162595" y="426425"/>
                  <a:pt x="158581" y="426425"/>
                </a:cubicBezTo>
                <a:lnTo>
                  <a:pt x="97557" y="426425"/>
                </a:lnTo>
                <a:cubicBezTo>
                  <a:pt x="93543" y="426425"/>
                  <a:pt x="90732" y="423207"/>
                  <a:pt x="90732" y="419586"/>
                </a:cubicBezTo>
                <a:cubicBezTo>
                  <a:pt x="90732" y="415563"/>
                  <a:pt x="93543" y="411943"/>
                  <a:pt x="97557" y="411943"/>
                </a:cubicBezTo>
                <a:lnTo>
                  <a:pt x="120843" y="411943"/>
                </a:lnTo>
                <a:lnTo>
                  <a:pt x="120843" y="395851"/>
                </a:lnTo>
                <a:lnTo>
                  <a:pt x="34526" y="395851"/>
                </a:lnTo>
                <a:cubicBezTo>
                  <a:pt x="15256" y="395851"/>
                  <a:pt x="0" y="380564"/>
                  <a:pt x="0" y="361254"/>
                </a:cubicBezTo>
                <a:lnTo>
                  <a:pt x="0" y="248613"/>
                </a:lnTo>
                <a:cubicBezTo>
                  <a:pt x="0" y="229304"/>
                  <a:pt x="15256" y="213614"/>
                  <a:pt x="34526" y="213614"/>
                </a:cubicBezTo>
                <a:lnTo>
                  <a:pt x="122047" y="213614"/>
                </a:lnTo>
                <a:lnTo>
                  <a:pt x="122047" y="177409"/>
                </a:lnTo>
                <a:lnTo>
                  <a:pt x="34125" y="177409"/>
                </a:lnTo>
                <a:cubicBezTo>
                  <a:pt x="15256" y="177409"/>
                  <a:pt x="0" y="162122"/>
                  <a:pt x="0" y="143214"/>
                </a:cubicBezTo>
                <a:lnTo>
                  <a:pt x="0" y="34999"/>
                </a:lnTo>
                <a:cubicBezTo>
                  <a:pt x="0" y="16091"/>
                  <a:pt x="15256" y="804"/>
                  <a:pt x="34125" y="804"/>
                </a:cubicBezTo>
                <a:lnTo>
                  <a:pt x="222415" y="804"/>
                </a:lnTo>
                <a:cubicBezTo>
                  <a:pt x="241284" y="804"/>
                  <a:pt x="256539" y="16091"/>
                  <a:pt x="256539" y="34999"/>
                </a:cubicBezTo>
                <a:lnTo>
                  <a:pt x="256539" y="116663"/>
                </a:lnTo>
                <a:lnTo>
                  <a:pt x="270992" y="107813"/>
                </a:lnTo>
                <a:cubicBezTo>
                  <a:pt x="276613" y="104594"/>
                  <a:pt x="282635" y="101376"/>
                  <a:pt x="288657" y="98962"/>
                </a:cubicBezTo>
                <a:lnTo>
                  <a:pt x="288657" y="34596"/>
                </a:lnTo>
                <a:cubicBezTo>
                  <a:pt x="288657" y="15689"/>
                  <a:pt x="303913" y="0"/>
                  <a:pt x="3227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6" name="Google Shape;626;p26"/>
          <p:cNvSpPr txBox="1"/>
          <p:nvPr/>
        </p:nvSpPr>
        <p:spPr>
          <a:xfrm>
            <a:off x="8689825" y="5682650"/>
            <a:ext cx="70788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content versus the creation of content depends heavily on the use case and the user </a:t>
            </a:r>
            <a:endParaRPr sz="3600">
              <a:solidFill>
                <a:schemeClr val="lt1"/>
              </a:solidFill>
            </a:endParaRPr>
          </a:p>
        </p:txBody>
      </p:sp>
      <p:sp>
        <p:nvSpPr>
          <p:cNvPr id="627" name="Google Shape;627;p26"/>
          <p:cNvSpPr txBox="1"/>
          <p:nvPr/>
        </p:nvSpPr>
        <p:spPr>
          <a:xfrm>
            <a:off x="8976076" y="4457882"/>
            <a:ext cx="627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Consumption</a:t>
            </a:r>
            <a:endParaRPr sz="6000"/>
          </a:p>
        </p:txBody>
      </p:sp>
      <p:sp>
        <p:nvSpPr>
          <p:cNvPr id="628" name="Google Shape;628;p26"/>
          <p:cNvSpPr/>
          <p:nvPr/>
        </p:nvSpPr>
        <p:spPr>
          <a:xfrm>
            <a:off x="3271033" y="8279878"/>
            <a:ext cx="4097810" cy="4097810"/>
          </a:xfrm>
          <a:custGeom>
            <a:rect b="b" l="l" r="r" t="t"/>
            <a:pathLst>
              <a:path extrusionOk="0" h="3288" w="3288">
                <a:moveTo>
                  <a:pt x="3287" y="1644"/>
                </a:moveTo>
                <a:lnTo>
                  <a:pt x="3287" y="1644"/>
                </a:lnTo>
                <a:cubicBezTo>
                  <a:pt x="3287" y="2552"/>
                  <a:pt x="2551" y="3287"/>
                  <a:pt x="1644" y="3287"/>
                </a:cubicBezTo>
                <a:cubicBezTo>
                  <a:pt x="736" y="3287"/>
                  <a:pt x="0" y="2552"/>
                  <a:pt x="0" y="1644"/>
                </a:cubicBezTo>
                <a:cubicBezTo>
                  <a:pt x="0" y="736"/>
                  <a:pt x="736" y="0"/>
                  <a:pt x="1644" y="0"/>
                </a:cubicBezTo>
                <a:cubicBezTo>
                  <a:pt x="2551" y="0"/>
                  <a:pt x="3287" y="736"/>
                  <a:pt x="3287" y="1644"/>
                </a:cubicBezTo>
              </a:path>
            </a:pathLst>
          </a:custGeom>
          <a:solidFill>
            <a:schemeClr val="accent2">
              <a:alpha val="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99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9" name="Google Shape;629;p26"/>
          <p:cNvSpPr/>
          <p:nvPr/>
        </p:nvSpPr>
        <p:spPr>
          <a:xfrm>
            <a:off x="18094783" y="9482844"/>
            <a:ext cx="2078949" cy="1691886"/>
          </a:xfrm>
          <a:custGeom>
            <a:rect b="b" l="l" r="r" t="t"/>
            <a:pathLst>
              <a:path extrusionOk="0" h="447293" w="549623">
                <a:moveTo>
                  <a:pt x="370934" y="359611"/>
                </a:moveTo>
                <a:cubicBezTo>
                  <a:pt x="361571" y="359611"/>
                  <a:pt x="353911" y="366847"/>
                  <a:pt x="353911" y="376211"/>
                </a:cubicBezTo>
                <a:lnTo>
                  <a:pt x="353911" y="416220"/>
                </a:lnTo>
                <a:cubicBezTo>
                  <a:pt x="353911" y="425159"/>
                  <a:pt x="361571" y="433246"/>
                  <a:pt x="370934" y="433246"/>
                </a:cubicBezTo>
                <a:cubicBezTo>
                  <a:pt x="380297" y="433246"/>
                  <a:pt x="387958" y="425159"/>
                  <a:pt x="387958" y="416220"/>
                </a:cubicBezTo>
                <a:lnTo>
                  <a:pt x="387958" y="376211"/>
                </a:lnTo>
                <a:cubicBezTo>
                  <a:pt x="387958" y="366847"/>
                  <a:pt x="380297" y="359611"/>
                  <a:pt x="370934" y="359611"/>
                </a:cubicBezTo>
                <a:close/>
                <a:moveTo>
                  <a:pt x="231055" y="359611"/>
                </a:moveTo>
                <a:cubicBezTo>
                  <a:pt x="221692" y="359611"/>
                  <a:pt x="214032" y="366847"/>
                  <a:pt x="214032" y="376211"/>
                </a:cubicBezTo>
                <a:lnTo>
                  <a:pt x="214032" y="416220"/>
                </a:lnTo>
                <a:cubicBezTo>
                  <a:pt x="214032" y="425159"/>
                  <a:pt x="221692" y="433246"/>
                  <a:pt x="231055" y="433246"/>
                </a:cubicBezTo>
                <a:cubicBezTo>
                  <a:pt x="240418" y="433246"/>
                  <a:pt x="248078" y="425159"/>
                  <a:pt x="248078" y="416220"/>
                </a:cubicBezTo>
                <a:lnTo>
                  <a:pt x="248078" y="376211"/>
                </a:lnTo>
                <a:cubicBezTo>
                  <a:pt x="248078" y="366847"/>
                  <a:pt x="240418" y="359611"/>
                  <a:pt x="231055" y="359611"/>
                </a:cubicBezTo>
                <a:close/>
                <a:moveTo>
                  <a:pt x="91388" y="359611"/>
                </a:moveTo>
                <a:cubicBezTo>
                  <a:pt x="81533" y="359611"/>
                  <a:pt x="73821" y="366847"/>
                  <a:pt x="73821" y="376211"/>
                </a:cubicBezTo>
                <a:lnTo>
                  <a:pt x="73821" y="416220"/>
                </a:lnTo>
                <a:cubicBezTo>
                  <a:pt x="73821" y="425159"/>
                  <a:pt x="81533" y="433246"/>
                  <a:pt x="91388" y="433246"/>
                </a:cubicBezTo>
                <a:cubicBezTo>
                  <a:pt x="100386" y="433246"/>
                  <a:pt x="108098" y="425159"/>
                  <a:pt x="108098" y="416220"/>
                </a:cubicBezTo>
                <a:lnTo>
                  <a:pt x="108098" y="376211"/>
                </a:lnTo>
                <a:cubicBezTo>
                  <a:pt x="108098" y="366847"/>
                  <a:pt x="100386" y="359611"/>
                  <a:pt x="91388" y="359611"/>
                </a:cubicBezTo>
                <a:close/>
                <a:moveTo>
                  <a:pt x="315626" y="345987"/>
                </a:moveTo>
                <a:cubicBezTo>
                  <a:pt x="318639" y="347259"/>
                  <a:pt x="320360" y="349802"/>
                  <a:pt x="320360" y="352345"/>
                </a:cubicBezTo>
                <a:lnTo>
                  <a:pt x="320360" y="440087"/>
                </a:lnTo>
                <a:cubicBezTo>
                  <a:pt x="320360" y="444326"/>
                  <a:pt x="316917" y="447293"/>
                  <a:pt x="313044" y="447293"/>
                </a:cubicBezTo>
                <a:cubicBezTo>
                  <a:pt x="309170" y="447293"/>
                  <a:pt x="305727" y="444326"/>
                  <a:pt x="305727" y="440087"/>
                </a:cubicBezTo>
                <a:lnTo>
                  <a:pt x="305727" y="369724"/>
                </a:lnTo>
                <a:lnTo>
                  <a:pt x="294537" y="380745"/>
                </a:lnTo>
                <a:cubicBezTo>
                  <a:pt x="291524" y="383712"/>
                  <a:pt x="287220" y="383712"/>
                  <a:pt x="284207" y="380745"/>
                </a:cubicBezTo>
                <a:cubicBezTo>
                  <a:pt x="281625" y="378202"/>
                  <a:pt x="281625" y="373539"/>
                  <a:pt x="284207" y="370996"/>
                </a:cubicBezTo>
                <a:lnTo>
                  <a:pt x="307879" y="347683"/>
                </a:lnTo>
                <a:cubicBezTo>
                  <a:pt x="310031" y="345563"/>
                  <a:pt x="313474" y="345139"/>
                  <a:pt x="315626" y="345987"/>
                </a:cubicBezTo>
                <a:close/>
                <a:moveTo>
                  <a:pt x="174313" y="345987"/>
                </a:moveTo>
                <a:cubicBezTo>
                  <a:pt x="176895" y="347259"/>
                  <a:pt x="178616" y="349802"/>
                  <a:pt x="178616" y="352345"/>
                </a:cubicBezTo>
                <a:lnTo>
                  <a:pt x="178616" y="440087"/>
                </a:lnTo>
                <a:cubicBezTo>
                  <a:pt x="178616" y="444326"/>
                  <a:pt x="175604" y="447293"/>
                  <a:pt x="171730" y="447293"/>
                </a:cubicBezTo>
                <a:cubicBezTo>
                  <a:pt x="167426" y="447293"/>
                  <a:pt x="164413" y="444326"/>
                  <a:pt x="164413" y="440087"/>
                </a:cubicBezTo>
                <a:lnTo>
                  <a:pt x="164413" y="369724"/>
                </a:lnTo>
                <a:lnTo>
                  <a:pt x="152793" y="380745"/>
                </a:lnTo>
                <a:cubicBezTo>
                  <a:pt x="150210" y="383712"/>
                  <a:pt x="145476" y="383712"/>
                  <a:pt x="142463" y="380745"/>
                </a:cubicBezTo>
                <a:cubicBezTo>
                  <a:pt x="139881" y="378202"/>
                  <a:pt x="139881" y="373539"/>
                  <a:pt x="142463" y="370996"/>
                </a:cubicBezTo>
                <a:lnTo>
                  <a:pt x="166135" y="347683"/>
                </a:lnTo>
                <a:cubicBezTo>
                  <a:pt x="168717" y="345563"/>
                  <a:pt x="171730" y="345139"/>
                  <a:pt x="174313" y="345987"/>
                </a:cubicBezTo>
                <a:close/>
                <a:moveTo>
                  <a:pt x="34432" y="345987"/>
                </a:moveTo>
                <a:cubicBezTo>
                  <a:pt x="37445" y="347259"/>
                  <a:pt x="38736" y="349802"/>
                  <a:pt x="38736" y="352345"/>
                </a:cubicBezTo>
                <a:lnTo>
                  <a:pt x="38736" y="440087"/>
                </a:lnTo>
                <a:cubicBezTo>
                  <a:pt x="38736" y="444326"/>
                  <a:pt x="35724" y="447293"/>
                  <a:pt x="31850" y="447293"/>
                </a:cubicBezTo>
                <a:cubicBezTo>
                  <a:pt x="27546" y="447293"/>
                  <a:pt x="24533" y="444326"/>
                  <a:pt x="24533" y="440087"/>
                </a:cubicBezTo>
                <a:lnTo>
                  <a:pt x="24533" y="369724"/>
                </a:lnTo>
                <a:lnTo>
                  <a:pt x="13342" y="380745"/>
                </a:lnTo>
                <a:cubicBezTo>
                  <a:pt x="9899" y="383712"/>
                  <a:pt x="5595" y="383712"/>
                  <a:pt x="3013" y="380745"/>
                </a:cubicBezTo>
                <a:cubicBezTo>
                  <a:pt x="0" y="378202"/>
                  <a:pt x="0" y="373539"/>
                  <a:pt x="3013" y="370996"/>
                </a:cubicBezTo>
                <a:lnTo>
                  <a:pt x="26255" y="347683"/>
                </a:lnTo>
                <a:cubicBezTo>
                  <a:pt x="28407" y="345563"/>
                  <a:pt x="31850" y="345139"/>
                  <a:pt x="34432" y="345987"/>
                </a:cubicBezTo>
                <a:close/>
                <a:moveTo>
                  <a:pt x="370934" y="345139"/>
                </a:moveTo>
                <a:cubicBezTo>
                  <a:pt x="388383" y="345139"/>
                  <a:pt x="402428" y="359185"/>
                  <a:pt x="402428" y="376211"/>
                </a:cubicBezTo>
                <a:lnTo>
                  <a:pt x="402428" y="416220"/>
                </a:lnTo>
                <a:cubicBezTo>
                  <a:pt x="402428" y="433246"/>
                  <a:pt x="388383" y="447292"/>
                  <a:pt x="370934" y="447292"/>
                </a:cubicBezTo>
                <a:cubicBezTo>
                  <a:pt x="353485" y="447292"/>
                  <a:pt x="339441" y="433246"/>
                  <a:pt x="339441" y="416220"/>
                </a:cubicBezTo>
                <a:lnTo>
                  <a:pt x="339441" y="376211"/>
                </a:lnTo>
                <a:cubicBezTo>
                  <a:pt x="339441" y="359185"/>
                  <a:pt x="353485" y="345139"/>
                  <a:pt x="370934" y="345139"/>
                </a:cubicBezTo>
                <a:close/>
                <a:moveTo>
                  <a:pt x="231055" y="345139"/>
                </a:moveTo>
                <a:cubicBezTo>
                  <a:pt x="248078" y="345139"/>
                  <a:pt x="262548" y="359185"/>
                  <a:pt x="262548" y="376211"/>
                </a:cubicBezTo>
                <a:lnTo>
                  <a:pt x="262548" y="416220"/>
                </a:lnTo>
                <a:cubicBezTo>
                  <a:pt x="262548" y="433246"/>
                  <a:pt x="248078" y="447292"/>
                  <a:pt x="231055" y="447292"/>
                </a:cubicBezTo>
                <a:cubicBezTo>
                  <a:pt x="213606" y="447292"/>
                  <a:pt x="199562" y="433246"/>
                  <a:pt x="199562" y="416220"/>
                </a:cubicBezTo>
                <a:lnTo>
                  <a:pt x="199562" y="376211"/>
                </a:lnTo>
                <a:cubicBezTo>
                  <a:pt x="199562" y="359185"/>
                  <a:pt x="213606" y="345139"/>
                  <a:pt x="231055" y="345139"/>
                </a:cubicBezTo>
                <a:close/>
                <a:moveTo>
                  <a:pt x="91388" y="345139"/>
                </a:moveTo>
                <a:cubicBezTo>
                  <a:pt x="108526" y="345139"/>
                  <a:pt x="122665" y="359185"/>
                  <a:pt x="122665" y="376211"/>
                </a:cubicBezTo>
                <a:lnTo>
                  <a:pt x="122665" y="416220"/>
                </a:lnTo>
                <a:cubicBezTo>
                  <a:pt x="122665" y="433246"/>
                  <a:pt x="108526" y="447292"/>
                  <a:pt x="91388" y="447292"/>
                </a:cubicBezTo>
                <a:cubicBezTo>
                  <a:pt x="73821" y="447292"/>
                  <a:pt x="59682" y="433246"/>
                  <a:pt x="59682" y="416220"/>
                </a:cubicBezTo>
                <a:lnTo>
                  <a:pt x="59682" y="376211"/>
                </a:lnTo>
                <a:cubicBezTo>
                  <a:pt x="59682" y="359185"/>
                  <a:pt x="73821" y="345139"/>
                  <a:pt x="91388" y="345139"/>
                </a:cubicBezTo>
                <a:close/>
                <a:moveTo>
                  <a:pt x="421606" y="279781"/>
                </a:moveTo>
                <a:cubicBezTo>
                  <a:pt x="417794" y="283581"/>
                  <a:pt x="413982" y="287382"/>
                  <a:pt x="410170" y="291605"/>
                </a:cubicBezTo>
                <a:cubicBezTo>
                  <a:pt x="402970" y="298785"/>
                  <a:pt x="395770" y="304697"/>
                  <a:pt x="388146" y="310609"/>
                </a:cubicBezTo>
                <a:lnTo>
                  <a:pt x="400852" y="323278"/>
                </a:lnTo>
                <a:cubicBezTo>
                  <a:pt x="407205" y="329613"/>
                  <a:pt x="417794" y="329613"/>
                  <a:pt x="424571" y="323278"/>
                </a:cubicBezTo>
                <a:lnTo>
                  <a:pt x="433042" y="314832"/>
                </a:lnTo>
                <a:cubicBezTo>
                  <a:pt x="439395" y="308075"/>
                  <a:pt x="439395" y="297518"/>
                  <a:pt x="433042" y="291183"/>
                </a:cubicBezTo>
                <a:close/>
                <a:moveTo>
                  <a:pt x="31493" y="201022"/>
                </a:moveTo>
                <a:cubicBezTo>
                  <a:pt x="22556" y="201022"/>
                  <a:pt x="14895" y="208652"/>
                  <a:pt x="14895" y="217977"/>
                </a:cubicBezTo>
                <a:lnTo>
                  <a:pt x="14895" y="257398"/>
                </a:lnTo>
                <a:cubicBezTo>
                  <a:pt x="14895" y="266724"/>
                  <a:pt x="22556" y="274353"/>
                  <a:pt x="31493" y="274353"/>
                </a:cubicBezTo>
                <a:cubicBezTo>
                  <a:pt x="40856" y="274353"/>
                  <a:pt x="48516" y="266724"/>
                  <a:pt x="48516" y="257398"/>
                </a:cubicBezTo>
                <a:lnTo>
                  <a:pt x="48516" y="217977"/>
                </a:lnTo>
                <a:cubicBezTo>
                  <a:pt x="48516" y="208652"/>
                  <a:pt x="40856" y="201022"/>
                  <a:pt x="31493" y="201022"/>
                </a:cubicBezTo>
                <a:close/>
                <a:moveTo>
                  <a:pt x="112390" y="187877"/>
                </a:moveTo>
                <a:cubicBezTo>
                  <a:pt x="114945" y="188721"/>
                  <a:pt x="117073" y="191254"/>
                  <a:pt x="117073" y="194209"/>
                </a:cubicBezTo>
                <a:lnTo>
                  <a:pt x="117073" y="281591"/>
                </a:lnTo>
                <a:cubicBezTo>
                  <a:pt x="117073" y="285390"/>
                  <a:pt x="113667" y="288767"/>
                  <a:pt x="109836" y="288767"/>
                </a:cubicBezTo>
                <a:cubicBezTo>
                  <a:pt x="105578" y="288767"/>
                  <a:pt x="102598" y="285390"/>
                  <a:pt x="102598" y="281591"/>
                </a:cubicBezTo>
                <a:lnTo>
                  <a:pt x="102598" y="211516"/>
                </a:lnTo>
                <a:lnTo>
                  <a:pt x="91104" y="222492"/>
                </a:lnTo>
                <a:cubicBezTo>
                  <a:pt x="88549" y="225447"/>
                  <a:pt x="83866" y="225447"/>
                  <a:pt x="81312" y="222492"/>
                </a:cubicBezTo>
                <a:cubicBezTo>
                  <a:pt x="78332" y="219959"/>
                  <a:pt x="78332" y="215315"/>
                  <a:pt x="81312" y="212361"/>
                </a:cubicBezTo>
                <a:lnTo>
                  <a:pt x="104727" y="189143"/>
                </a:lnTo>
                <a:cubicBezTo>
                  <a:pt x="106430" y="187032"/>
                  <a:pt x="109836" y="186610"/>
                  <a:pt x="112390" y="187877"/>
                </a:cubicBezTo>
                <a:close/>
                <a:moveTo>
                  <a:pt x="31493" y="186610"/>
                </a:moveTo>
                <a:cubicBezTo>
                  <a:pt x="48942" y="186610"/>
                  <a:pt x="62986" y="200598"/>
                  <a:pt x="62986" y="217977"/>
                </a:cubicBezTo>
                <a:lnTo>
                  <a:pt x="62986" y="257398"/>
                </a:lnTo>
                <a:cubicBezTo>
                  <a:pt x="62986" y="274777"/>
                  <a:pt x="48942" y="288765"/>
                  <a:pt x="31493" y="288765"/>
                </a:cubicBezTo>
                <a:cubicBezTo>
                  <a:pt x="14470" y="288765"/>
                  <a:pt x="0" y="274777"/>
                  <a:pt x="0" y="257398"/>
                </a:cubicBezTo>
                <a:lnTo>
                  <a:pt x="0" y="217977"/>
                </a:lnTo>
                <a:cubicBezTo>
                  <a:pt x="0" y="200598"/>
                  <a:pt x="14470" y="186610"/>
                  <a:pt x="31493" y="186610"/>
                </a:cubicBezTo>
                <a:close/>
                <a:moveTo>
                  <a:pt x="368136" y="132092"/>
                </a:moveTo>
                <a:cubicBezTo>
                  <a:pt x="356992" y="132092"/>
                  <a:pt x="347991" y="141040"/>
                  <a:pt x="347991" y="152118"/>
                </a:cubicBezTo>
                <a:lnTo>
                  <a:pt x="347991" y="196432"/>
                </a:lnTo>
                <a:cubicBezTo>
                  <a:pt x="347991" y="207511"/>
                  <a:pt x="356992" y="216459"/>
                  <a:pt x="368136" y="216459"/>
                </a:cubicBezTo>
                <a:cubicBezTo>
                  <a:pt x="379280" y="216459"/>
                  <a:pt x="388281" y="207511"/>
                  <a:pt x="388281" y="196432"/>
                </a:cubicBezTo>
                <a:lnTo>
                  <a:pt x="388281" y="152118"/>
                </a:lnTo>
                <a:cubicBezTo>
                  <a:pt x="388281" y="141040"/>
                  <a:pt x="379280" y="132092"/>
                  <a:pt x="368136" y="132092"/>
                </a:cubicBezTo>
                <a:close/>
                <a:moveTo>
                  <a:pt x="205663" y="132092"/>
                </a:moveTo>
                <a:cubicBezTo>
                  <a:pt x="195014" y="132092"/>
                  <a:pt x="185642" y="141040"/>
                  <a:pt x="185642" y="152118"/>
                </a:cubicBezTo>
                <a:lnTo>
                  <a:pt x="185642" y="196432"/>
                </a:lnTo>
                <a:cubicBezTo>
                  <a:pt x="185642" y="207511"/>
                  <a:pt x="195014" y="216459"/>
                  <a:pt x="205663" y="216459"/>
                </a:cubicBezTo>
                <a:cubicBezTo>
                  <a:pt x="216738" y="216459"/>
                  <a:pt x="225684" y="207511"/>
                  <a:pt x="225684" y="196432"/>
                </a:cubicBezTo>
                <a:lnTo>
                  <a:pt x="225684" y="152118"/>
                </a:lnTo>
                <a:cubicBezTo>
                  <a:pt x="225684" y="141040"/>
                  <a:pt x="216738" y="132092"/>
                  <a:pt x="205663" y="132092"/>
                </a:cubicBezTo>
                <a:close/>
                <a:moveTo>
                  <a:pt x="368136" y="117604"/>
                </a:moveTo>
                <a:cubicBezTo>
                  <a:pt x="387424" y="117604"/>
                  <a:pt x="402426" y="132944"/>
                  <a:pt x="402426" y="152118"/>
                </a:cubicBezTo>
                <a:lnTo>
                  <a:pt x="402426" y="196432"/>
                </a:lnTo>
                <a:cubicBezTo>
                  <a:pt x="402426" y="215607"/>
                  <a:pt x="387424" y="230946"/>
                  <a:pt x="368136" y="230946"/>
                </a:cubicBezTo>
                <a:cubicBezTo>
                  <a:pt x="349277" y="230946"/>
                  <a:pt x="333847" y="215607"/>
                  <a:pt x="333847" y="196432"/>
                </a:cubicBezTo>
                <a:lnTo>
                  <a:pt x="333847" y="152118"/>
                </a:lnTo>
                <a:cubicBezTo>
                  <a:pt x="333847" y="132944"/>
                  <a:pt x="349277" y="117604"/>
                  <a:pt x="368136" y="117604"/>
                </a:cubicBezTo>
                <a:close/>
                <a:moveTo>
                  <a:pt x="205663" y="117604"/>
                </a:moveTo>
                <a:cubicBezTo>
                  <a:pt x="224832" y="117604"/>
                  <a:pt x="240167" y="132944"/>
                  <a:pt x="240167" y="152118"/>
                </a:cubicBezTo>
                <a:lnTo>
                  <a:pt x="240167" y="196432"/>
                </a:lnTo>
                <a:cubicBezTo>
                  <a:pt x="240167" y="215607"/>
                  <a:pt x="224832" y="230946"/>
                  <a:pt x="205663" y="230946"/>
                </a:cubicBezTo>
                <a:cubicBezTo>
                  <a:pt x="186920" y="230946"/>
                  <a:pt x="171585" y="215607"/>
                  <a:pt x="171585" y="196432"/>
                </a:cubicBezTo>
                <a:lnTo>
                  <a:pt x="171585" y="152118"/>
                </a:lnTo>
                <a:cubicBezTo>
                  <a:pt x="171585" y="132944"/>
                  <a:pt x="186920" y="117604"/>
                  <a:pt x="205663" y="117604"/>
                </a:cubicBezTo>
                <a:close/>
                <a:moveTo>
                  <a:pt x="295669" y="117009"/>
                </a:moveTo>
                <a:cubicBezTo>
                  <a:pt x="298181" y="118283"/>
                  <a:pt x="299856" y="120406"/>
                  <a:pt x="299856" y="123377"/>
                </a:cubicBezTo>
                <a:lnTo>
                  <a:pt x="299856" y="221864"/>
                </a:lnTo>
                <a:cubicBezTo>
                  <a:pt x="299856" y="226109"/>
                  <a:pt x="296925" y="229081"/>
                  <a:pt x="292739" y="229081"/>
                </a:cubicBezTo>
                <a:cubicBezTo>
                  <a:pt x="288970" y="229081"/>
                  <a:pt x="285621" y="226109"/>
                  <a:pt x="285621" y="221864"/>
                </a:cubicBezTo>
                <a:lnTo>
                  <a:pt x="285621" y="140782"/>
                </a:lnTo>
                <a:lnTo>
                  <a:pt x="271804" y="154791"/>
                </a:lnTo>
                <a:cubicBezTo>
                  <a:pt x="269292" y="157763"/>
                  <a:pt x="264687" y="157763"/>
                  <a:pt x="261756" y="154791"/>
                </a:cubicBezTo>
                <a:cubicBezTo>
                  <a:pt x="259244" y="151820"/>
                  <a:pt x="259244" y="147575"/>
                  <a:pt x="261756" y="144603"/>
                </a:cubicBezTo>
                <a:lnTo>
                  <a:pt x="287714" y="118283"/>
                </a:lnTo>
                <a:cubicBezTo>
                  <a:pt x="289808" y="116160"/>
                  <a:pt x="292739" y="115736"/>
                  <a:pt x="295669" y="117009"/>
                </a:cubicBezTo>
                <a:close/>
                <a:moveTo>
                  <a:pt x="91388" y="44417"/>
                </a:moveTo>
                <a:cubicBezTo>
                  <a:pt x="81533" y="44417"/>
                  <a:pt x="73821" y="52078"/>
                  <a:pt x="73821" y="61442"/>
                </a:cubicBezTo>
                <a:lnTo>
                  <a:pt x="73821" y="101026"/>
                </a:lnTo>
                <a:cubicBezTo>
                  <a:pt x="73821" y="110391"/>
                  <a:pt x="81533" y="118053"/>
                  <a:pt x="91388" y="118053"/>
                </a:cubicBezTo>
                <a:cubicBezTo>
                  <a:pt x="100386" y="118053"/>
                  <a:pt x="108098" y="110391"/>
                  <a:pt x="108098" y="101026"/>
                </a:cubicBezTo>
                <a:lnTo>
                  <a:pt x="108098" y="61442"/>
                </a:lnTo>
                <a:cubicBezTo>
                  <a:pt x="108098" y="52078"/>
                  <a:pt x="100386" y="44417"/>
                  <a:pt x="91388" y="44417"/>
                </a:cubicBezTo>
                <a:close/>
                <a:moveTo>
                  <a:pt x="34432" y="31211"/>
                </a:moveTo>
                <a:cubicBezTo>
                  <a:pt x="37445" y="32056"/>
                  <a:pt x="38736" y="35011"/>
                  <a:pt x="38736" y="37543"/>
                </a:cubicBezTo>
                <a:lnTo>
                  <a:pt x="38736" y="125348"/>
                </a:lnTo>
                <a:cubicBezTo>
                  <a:pt x="38736" y="129147"/>
                  <a:pt x="35724" y="132102"/>
                  <a:pt x="31850" y="132102"/>
                </a:cubicBezTo>
                <a:cubicBezTo>
                  <a:pt x="27546" y="132102"/>
                  <a:pt x="24533" y="129147"/>
                  <a:pt x="24533" y="125348"/>
                </a:cubicBezTo>
                <a:lnTo>
                  <a:pt x="24533" y="55273"/>
                </a:lnTo>
                <a:lnTo>
                  <a:pt x="13342" y="66249"/>
                </a:lnTo>
                <a:cubicBezTo>
                  <a:pt x="9899" y="68781"/>
                  <a:pt x="5595" y="68781"/>
                  <a:pt x="3013" y="66249"/>
                </a:cubicBezTo>
                <a:cubicBezTo>
                  <a:pt x="0" y="63294"/>
                  <a:pt x="0" y="59072"/>
                  <a:pt x="3013" y="56117"/>
                </a:cubicBezTo>
                <a:lnTo>
                  <a:pt x="26255" y="32900"/>
                </a:lnTo>
                <a:cubicBezTo>
                  <a:pt x="28407" y="30789"/>
                  <a:pt x="31850" y="29945"/>
                  <a:pt x="34432" y="31211"/>
                </a:cubicBezTo>
                <a:close/>
                <a:moveTo>
                  <a:pt x="91388" y="29945"/>
                </a:moveTo>
                <a:cubicBezTo>
                  <a:pt x="108526" y="29945"/>
                  <a:pt x="122665" y="43991"/>
                  <a:pt x="122665" y="61442"/>
                </a:cubicBezTo>
                <a:lnTo>
                  <a:pt x="122665" y="101026"/>
                </a:lnTo>
                <a:cubicBezTo>
                  <a:pt x="122665" y="118053"/>
                  <a:pt x="108526" y="132099"/>
                  <a:pt x="91388" y="132099"/>
                </a:cubicBezTo>
                <a:cubicBezTo>
                  <a:pt x="73821" y="132099"/>
                  <a:pt x="59682" y="118053"/>
                  <a:pt x="59682" y="101026"/>
                </a:cubicBezTo>
                <a:lnTo>
                  <a:pt x="59682" y="61442"/>
                </a:lnTo>
                <a:cubicBezTo>
                  <a:pt x="59682" y="43991"/>
                  <a:pt x="73821" y="29945"/>
                  <a:pt x="91388" y="29945"/>
                </a:cubicBezTo>
                <a:close/>
                <a:moveTo>
                  <a:pt x="289036" y="14147"/>
                </a:moveTo>
                <a:cubicBezTo>
                  <a:pt x="247105" y="14147"/>
                  <a:pt x="207715" y="30618"/>
                  <a:pt x="178067" y="60179"/>
                </a:cubicBezTo>
                <a:cubicBezTo>
                  <a:pt x="148419" y="89741"/>
                  <a:pt x="132324" y="129016"/>
                  <a:pt x="132324" y="170825"/>
                </a:cubicBezTo>
                <a:cubicBezTo>
                  <a:pt x="132324" y="212633"/>
                  <a:pt x="148419" y="251908"/>
                  <a:pt x="178067" y="281470"/>
                </a:cubicBezTo>
                <a:cubicBezTo>
                  <a:pt x="207715" y="311031"/>
                  <a:pt x="247105" y="327079"/>
                  <a:pt x="289036" y="327079"/>
                </a:cubicBezTo>
                <a:cubicBezTo>
                  <a:pt x="330967" y="327079"/>
                  <a:pt x="370781" y="311031"/>
                  <a:pt x="400005" y="281470"/>
                </a:cubicBezTo>
                <a:cubicBezTo>
                  <a:pt x="430077" y="251908"/>
                  <a:pt x="446172" y="212633"/>
                  <a:pt x="446172" y="170825"/>
                </a:cubicBezTo>
                <a:cubicBezTo>
                  <a:pt x="446172" y="129016"/>
                  <a:pt x="430077" y="89741"/>
                  <a:pt x="400005" y="60179"/>
                </a:cubicBezTo>
                <a:cubicBezTo>
                  <a:pt x="370781" y="30618"/>
                  <a:pt x="330967" y="14147"/>
                  <a:pt x="289036" y="14147"/>
                </a:cubicBezTo>
                <a:close/>
                <a:moveTo>
                  <a:pt x="289195" y="0"/>
                </a:moveTo>
                <a:cubicBezTo>
                  <a:pt x="333085" y="0"/>
                  <a:pt x="376922" y="16681"/>
                  <a:pt x="410170" y="50044"/>
                </a:cubicBezTo>
                <a:cubicBezTo>
                  <a:pt x="469890" y="109167"/>
                  <a:pt x="476243" y="201231"/>
                  <a:pt x="430077" y="267956"/>
                </a:cubicBezTo>
                <a:lnTo>
                  <a:pt x="442783" y="281048"/>
                </a:lnTo>
                <a:cubicBezTo>
                  <a:pt x="451678" y="289494"/>
                  <a:pt x="453796" y="301318"/>
                  <a:pt x="450831" y="311454"/>
                </a:cubicBezTo>
                <a:lnTo>
                  <a:pt x="543587" y="403940"/>
                </a:lnTo>
                <a:cubicBezTo>
                  <a:pt x="551635" y="411963"/>
                  <a:pt x="551635" y="425477"/>
                  <a:pt x="543587" y="433501"/>
                </a:cubicBezTo>
                <a:cubicBezTo>
                  <a:pt x="539352" y="437724"/>
                  <a:pt x="533846" y="439836"/>
                  <a:pt x="528763" y="439836"/>
                </a:cubicBezTo>
                <a:cubicBezTo>
                  <a:pt x="523257" y="439836"/>
                  <a:pt x="517751" y="437724"/>
                  <a:pt x="513939" y="433501"/>
                </a:cubicBezTo>
                <a:lnTo>
                  <a:pt x="421182" y="341015"/>
                </a:lnTo>
                <a:cubicBezTo>
                  <a:pt x="418218" y="342282"/>
                  <a:pt x="415253" y="342282"/>
                  <a:pt x="412712" y="342282"/>
                </a:cubicBezTo>
                <a:cubicBezTo>
                  <a:pt x="404664" y="342282"/>
                  <a:pt x="396617" y="339326"/>
                  <a:pt x="390687" y="333414"/>
                </a:cubicBezTo>
                <a:lnTo>
                  <a:pt x="375863" y="318633"/>
                </a:lnTo>
                <a:cubicBezTo>
                  <a:pt x="349603" y="333414"/>
                  <a:pt x="319955" y="341860"/>
                  <a:pt x="289036" y="341860"/>
                </a:cubicBezTo>
                <a:cubicBezTo>
                  <a:pt x="243293" y="341860"/>
                  <a:pt x="200515" y="323701"/>
                  <a:pt x="167902" y="291605"/>
                </a:cubicBezTo>
                <a:cubicBezTo>
                  <a:pt x="135712" y="259510"/>
                  <a:pt x="117500" y="216434"/>
                  <a:pt x="117500" y="170825"/>
                </a:cubicBezTo>
                <a:cubicBezTo>
                  <a:pt x="117500" y="125215"/>
                  <a:pt x="135712" y="82139"/>
                  <a:pt x="167902" y="50044"/>
                </a:cubicBezTo>
                <a:cubicBezTo>
                  <a:pt x="201362" y="16681"/>
                  <a:pt x="245305" y="0"/>
                  <a:pt x="2891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accent5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0" name="Google Shape;630;p26"/>
          <p:cNvSpPr txBox="1"/>
          <p:nvPr/>
        </p:nvSpPr>
        <p:spPr>
          <a:xfrm>
            <a:off x="2183390" y="5682644"/>
            <a:ext cx="62730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with others drives how people use and consume digital content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631" name="Google Shape;631;p26"/>
          <p:cNvSpPr txBox="1"/>
          <p:nvPr/>
        </p:nvSpPr>
        <p:spPr>
          <a:xfrm>
            <a:off x="2183390" y="4457882"/>
            <a:ext cx="627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Connection</a:t>
            </a:r>
            <a:endParaRPr sz="2600"/>
          </a:p>
        </p:txBody>
      </p:sp>
      <p:sp>
        <p:nvSpPr>
          <p:cNvPr id="632" name="Google Shape;632;p26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Key Learnings</a:t>
            </a:r>
            <a:endParaRPr/>
          </a:p>
        </p:txBody>
      </p:sp>
      <p:sp>
        <p:nvSpPr>
          <p:cNvPr id="633" name="Google Shape;633;p26"/>
          <p:cNvSpPr/>
          <p:nvPr/>
        </p:nvSpPr>
        <p:spPr>
          <a:xfrm>
            <a:off x="4382710" y="9482269"/>
            <a:ext cx="1884569" cy="1693051"/>
          </a:xfrm>
          <a:custGeom>
            <a:rect b="b" l="l" r="r" t="t"/>
            <a:pathLst>
              <a:path extrusionOk="0" h="516962" w="575441">
                <a:moveTo>
                  <a:pt x="380847" y="439408"/>
                </a:moveTo>
                <a:lnTo>
                  <a:pt x="431617" y="439408"/>
                </a:lnTo>
                <a:cubicBezTo>
                  <a:pt x="457202" y="439408"/>
                  <a:pt x="477990" y="460928"/>
                  <a:pt x="477990" y="486509"/>
                </a:cubicBezTo>
                <a:lnTo>
                  <a:pt x="477990" y="509653"/>
                </a:lnTo>
                <a:cubicBezTo>
                  <a:pt x="477990" y="513714"/>
                  <a:pt x="474392" y="516962"/>
                  <a:pt x="470795" y="516962"/>
                </a:cubicBezTo>
                <a:cubicBezTo>
                  <a:pt x="467197" y="516962"/>
                  <a:pt x="463599" y="513714"/>
                  <a:pt x="463599" y="509653"/>
                </a:cubicBezTo>
                <a:lnTo>
                  <a:pt x="463599" y="486509"/>
                </a:lnTo>
                <a:cubicBezTo>
                  <a:pt x="463599" y="468643"/>
                  <a:pt x="449207" y="454026"/>
                  <a:pt x="431617" y="454026"/>
                </a:cubicBezTo>
                <a:lnTo>
                  <a:pt x="380847" y="454026"/>
                </a:lnTo>
                <a:cubicBezTo>
                  <a:pt x="363257" y="454026"/>
                  <a:pt x="348865" y="468643"/>
                  <a:pt x="348865" y="486509"/>
                </a:cubicBezTo>
                <a:lnTo>
                  <a:pt x="348865" y="509247"/>
                </a:lnTo>
                <a:cubicBezTo>
                  <a:pt x="348865" y="513308"/>
                  <a:pt x="345667" y="516556"/>
                  <a:pt x="341669" y="516556"/>
                </a:cubicBezTo>
                <a:cubicBezTo>
                  <a:pt x="338071" y="516556"/>
                  <a:pt x="334873" y="513308"/>
                  <a:pt x="334873" y="509247"/>
                </a:cubicBezTo>
                <a:lnTo>
                  <a:pt x="334873" y="486509"/>
                </a:lnTo>
                <a:cubicBezTo>
                  <a:pt x="334873" y="460928"/>
                  <a:pt x="355261" y="439408"/>
                  <a:pt x="380847" y="439408"/>
                </a:cubicBezTo>
                <a:close/>
                <a:moveTo>
                  <a:pt x="145196" y="439408"/>
                </a:moveTo>
                <a:lnTo>
                  <a:pt x="195966" y="439408"/>
                </a:lnTo>
                <a:cubicBezTo>
                  <a:pt x="221551" y="439408"/>
                  <a:pt x="242339" y="460928"/>
                  <a:pt x="242339" y="486509"/>
                </a:cubicBezTo>
                <a:lnTo>
                  <a:pt x="242339" y="509653"/>
                </a:lnTo>
                <a:cubicBezTo>
                  <a:pt x="242339" y="513714"/>
                  <a:pt x="238741" y="516962"/>
                  <a:pt x="234744" y="516962"/>
                </a:cubicBezTo>
                <a:cubicBezTo>
                  <a:pt x="231146" y="516962"/>
                  <a:pt x="227948" y="513714"/>
                  <a:pt x="227948" y="509653"/>
                </a:cubicBezTo>
                <a:lnTo>
                  <a:pt x="227948" y="486509"/>
                </a:lnTo>
                <a:cubicBezTo>
                  <a:pt x="227948" y="468643"/>
                  <a:pt x="213956" y="454026"/>
                  <a:pt x="195966" y="454026"/>
                </a:cubicBezTo>
                <a:lnTo>
                  <a:pt x="145196" y="454026"/>
                </a:lnTo>
                <a:cubicBezTo>
                  <a:pt x="127605" y="454026"/>
                  <a:pt x="113214" y="468643"/>
                  <a:pt x="113214" y="486509"/>
                </a:cubicBezTo>
                <a:lnTo>
                  <a:pt x="113214" y="509247"/>
                </a:lnTo>
                <a:cubicBezTo>
                  <a:pt x="113214" y="513308"/>
                  <a:pt x="110016" y="516556"/>
                  <a:pt x="106018" y="516556"/>
                </a:cubicBezTo>
                <a:cubicBezTo>
                  <a:pt x="102020" y="516556"/>
                  <a:pt x="99222" y="513308"/>
                  <a:pt x="99222" y="509247"/>
                </a:cubicBezTo>
                <a:lnTo>
                  <a:pt x="99222" y="486509"/>
                </a:lnTo>
                <a:cubicBezTo>
                  <a:pt x="99222" y="460928"/>
                  <a:pt x="119610" y="439408"/>
                  <a:pt x="145196" y="439408"/>
                </a:cubicBezTo>
                <a:close/>
                <a:moveTo>
                  <a:pt x="406631" y="375635"/>
                </a:moveTo>
                <a:cubicBezTo>
                  <a:pt x="393257" y="375635"/>
                  <a:pt x="383126" y="386577"/>
                  <a:pt x="383126" y="399546"/>
                </a:cubicBezTo>
                <a:cubicBezTo>
                  <a:pt x="383126" y="412514"/>
                  <a:pt x="393257" y="423051"/>
                  <a:pt x="406631" y="423051"/>
                </a:cubicBezTo>
                <a:cubicBezTo>
                  <a:pt x="419599" y="423051"/>
                  <a:pt x="430136" y="412514"/>
                  <a:pt x="430136" y="399546"/>
                </a:cubicBezTo>
                <a:cubicBezTo>
                  <a:pt x="430136" y="390630"/>
                  <a:pt x="425273" y="382525"/>
                  <a:pt x="417167" y="378472"/>
                </a:cubicBezTo>
                <a:cubicBezTo>
                  <a:pt x="413925" y="376851"/>
                  <a:pt x="410278" y="375635"/>
                  <a:pt x="406631" y="375635"/>
                </a:cubicBezTo>
                <a:close/>
                <a:moveTo>
                  <a:pt x="170979" y="375635"/>
                </a:moveTo>
                <a:cubicBezTo>
                  <a:pt x="157605" y="375635"/>
                  <a:pt x="147474" y="386577"/>
                  <a:pt x="147474" y="399546"/>
                </a:cubicBezTo>
                <a:cubicBezTo>
                  <a:pt x="147474" y="412514"/>
                  <a:pt x="157605" y="423051"/>
                  <a:pt x="170979" y="423051"/>
                </a:cubicBezTo>
                <a:cubicBezTo>
                  <a:pt x="183542" y="423051"/>
                  <a:pt x="194484" y="412514"/>
                  <a:pt x="194484" y="399546"/>
                </a:cubicBezTo>
                <a:cubicBezTo>
                  <a:pt x="194484" y="390630"/>
                  <a:pt x="189621" y="382525"/>
                  <a:pt x="181515" y="378472"/>
                </a:cubicBezTo>
                <a:cubicBezTo>
                  <a:pt x="178273" y="376851"/>
                  <a:pt x="174626" y="375635"/>
                  <a:pt x="170979" y="375635"/>
                </a:cubicBezTo>
                <a:close/>
                <a:moveTo>
                  <a:pt x="406631" y="361451"/>
                </a:moveTo>
                <a:cubicBezTo>
                  <a:pt x="412710" y="361451"/>
                  <a:pt x="418383" y="363072"/>
                  <a:pt x="424057" y="365504"/>
                </a:cubicBezTo>
                <a:cubicBezTo>
                  <a:pt x="436620" y="371988"/>
                  <a:pt x="444320" y="384956"/>
                  <a:pt x="444320" y="399546"/>
                </a:cubicBezTo>
                <a:cubicBezTo>
                  <a:pt x="444320" y="420214"/>
                  <a:pt x="427299" y="437235"/>
                  <a:pt x="406631" y="437235"/>
                </a:cubicBezTo>
                <a:cubicBezTo>
                  <a:pt x="385962" y="437235"/>
                  <a:pt x="368536" y="420214"/>
                  <a:pt x="368536" y="399546"/>
                </a:cubicBezTo>
                <a:cubicBezTo>
                  <a:pt x="368536" y="378472"/>
                  <a:pt x="385962" y="361451"/>
                  <a:pt x="406631" y="361451"/>
                </a:cubicBezTo>
                <a:close/>
                <a:moveTo>
                  <a:pt x="170979" y="361451"/>
                </a:moveTo>
                <a:cubicBezTo>
                  <a:pt x="177058" y="361451"/>
                  <a:pt x="182731" y="363072"/>
                  <a:pt x="188405" y="365504"/>
                </a:cubicBezTo>
                <a:cubicBezTo>
                  <a:pt x="200968" y="371988"/>
                  <a:pt x="208668" y="384956"/>
                  <a:pt x="208668" y="399546"/>
                </a:cubicBezTo>
                <a:cubicBezTo>
                  <a:pt x="208668" y="420214"/>
                  <a:pt x="191647" y="437235"/>
                  <a:pt x="170979" y="437235"/>
                </a:cubicBezTo>
                <a:cubicBezTo>
                  <a:pt x="149905" y="437235"/>
                  <a:pt x="132884" y="420214"/>
                  <a:pt x="132884" y="399546"/>
                </a:cubicBezTo>
                <a:cubicBezTo>
                  <a:pt x="132884" y="378472"/>
                  <a:pt x="149905" y="361451"/>
                  <a:pt x="170979" y="361451"/>
                </a:cubicBezTo>
                <a:close/>
                <a:moveTo>
                  <a:pt x="263572" y="275206"/>
                </a:moveTo>
                <a:cubicBezTo>
                  <a:pt x="245891" y="275206"/>
                  <a:pt x="231425" y="289710"/>
                  <a:pt x="231425" y="307438"/>
                </a:cubicBezTo>
                <a:lnTo>
                  <a:pt x="231425" y="342088"/>
                </a:lnTo>
                <a:cubicBezTo>
                  <a:pt x="235444" y="344505"/>
                  <a:pt x="239060" y="347325"/>
                  <a:pt x="243480" y="348937"/>
                </a:cubicBezTo>
                <a:lnTo>
                  <a:pt x="243480" y="322748"/>
                </a:lnTo>
                <a:cubicBezTo>
                  <a:pt x="243480" y="318719"/>
                  <a:pt x="246695" y="315496"/>
                  <a:pt x="250713" y="315496"/>
                </a:cubicBezTo>
                <a:cubicBezTo>
                  <a:pt x="254732" y="315496"/>
                  <a:pt x="257946" y="318719"/>
                  <a:pt x="257946" y="322748"/>
                </a:cubicBezTo>
                <a:lnTo>
                  <a:pt x="257946" y="354578"/>
                </a:lnTo>
                <a:cubicBezTo>
                  <a:pt x="265581" y="356995"/>
                  <a:pt x="273618" y="358204"/>
                  <a:pt x="281654" y="359010"/>
                </a:cubicBezTo>
                <a:lnTo>
                  <a:pt x="281654" y="338059"/>
                </a:lnTo>
                <a:cubicBezTo>
                  <a:pt x="281654" y="334030"/>
                  <a:pt x="284869" y="330806"/>
                  <a:pt x="288887" y="330806"/>
                </a:cubicBezTo>
                <a:cubicBezTo>
                  <a:pt x="292906" y="330806"/>
                  <a:pt x="296120" y="334030"/>
                  <a:pt x="296120" y="338059"/>
                </a:cubicBezTo>
                <a:lnTo>
                  <a:pt x="296120" y="359010"/>
                </a:lnTo>
                <a:cubicBezTo>
                  <a:pt x="304559" y="358204"/>
                  <a:pt x="312194" y="356995"/>
                  <a:pt x="319427" y="354578"/>
                </a:cubicBezTo>
                <a:lnTo>
                  <a:pt x="319427" y="322748"/>
                </a:lnTo>
                <a:cubicBezTo>
                  <a:pt x="319427" y="318719"/>
                  <a:pt x="323043" y="315496"/>
                  <a:pt x="327062" y="315496"/>
                </a:cubicBezTo>
                <a:cubicBezTo>
                  <a:pt x="330678" y="315496"/>
                  <a:pt x="333893" y="318719"/>
                  <a:pt x="333893" y="322748"/>
                </a:cubicBezTo>
                <a:lnTo>
                  <a:pt x="333893" y="349340"/>
                </a:lnTo>
                <a:cubicBezTo>
                  <a:pt x="338313" y="347325"/>
                  <a:pt x="342733" y="344505"/>
                  <a:pt x="346751" y="342088"/>
                </a:cubicBezTo>
                <a:lnTo>
                  <a:pt x="346751" y="307438"/>
                </a:lnTo>
                <a:cubicBezTo>
                  <a:pt x="346751" y="289710"/>
                  <a:pt x="331884" y="275206"/>
                  <a:pt x="314605" y="275206"/>
                </a:cubicBezTo>
                <a:close/>
                <a:moveTo>
                  <a:pt x="478697" y="260455"/>
                </a:moveTo>
                <a:lnTo>
                  <a:pt x="529468" y="260455"/>
                </a:lnTo>
                <a:cubicBezTo>
                  <a:pt x="555053" y="260455"/>
                  <a:pt x="575441" y="281109"/>
                  <a:pt x="575441" y="307028"/>
                </a:cubicBezTo>
                <a:lnTo>
                  <a:pt x="575441" y="338212"/>
                </a:lnTo>
                <a:cubicBezTo>
                  <a:pt x="575441" y="341857"/>
                  <a:pt x="572243" y="345097"/>
                  <a:pt x="568645" y="345097"/>
                </a:cubicBezTo>
                <a:cubicBezTo>
                  <a:pt x="564648" y="345097"/>
                  <a:pt x="561449" y="341857"/>
                  <a:pt x="561449" y="338212"/>
                </a:cubicBezTo>
                <a:lnTo>
                  <a:pt x="561449" y="307028"/>
                </a:lnTo>
                <a:cubicBezTo>
                  <a:pt x="561449" y="289209"/>
                  <a:pt x="547058" y="274630"/>
                  <a:pt x="529468" y="274630"/>
                </a:cubicBezTo>
                <a:lnTo>
                  <a:pt x="478697" y="274630"/>
                </a:lnTo>
                <a:cubicBezTo>
                  <a:pt x="461107" y="274630"/>
                  <a:pt x="446716" y="289209"/>
                  <a:pt x="446716" y="307028"/>
                </a:cubicBezTo>
                <a:cubicBezTo>
                  <a:pt x="446716" y="310673"/>
                  <a:pt x="443518" y="314318"/>
                  <a:pt x="439520" y="314318"/>
                </a:cubicBezTo>
                <a:cubicBezTo>
                  <a:pt x="435922" y="314318"/>
                  <a:pt x="432324" y="310673"/>
                  <a:pt x="432324" y="307028"/>
                </a:cubicBezTo>
                <a:cubicBezTo>
                  <a:pt x="432324" y="281109"/>
                  <a:pt x="453112" y="260455"/>
                  <a:pt x="478697" y="260455"/>
                </a:cubicBezTo>
                <a:close/>
                <a:moveTo>
                  <a:pt x="46102" y="260455"/>
                </a:moveTo>
                <a:lnTo>
                  <a:pt x="97014" y="260455"/>
                </a:lnTo>
                <a:cubicBezTo>
                  <a:pt x="122270" y="260455"/>
                  <a:pt x="143116" y="280776"/>
                  <a:pt x="143116" y="306277"/>
                </a:cubicBezTo>
                <a:cubicBezTo>
                  <a:pt x="143116" y="309863"/>
                  <a:pt x="139909" y="313449"/>
                  <a:pt x="135900" y="313449"/>
                </a:cubicBezTo>
                <a:cubicBezTo>
                  <a:pt x="132292" y="313449"/>
                  <a:pt x="129085" y="309863"/>
                  <a:pt x="129085" y="306277"/>
                </a:cubicBezTo>
                <a:cubicBezTo>
                  <a:pt x="129085" y="288745"/>
                  <a:pt x="114653" y="274401"/>
                  <a:pt x="97014" y="274401"/>
                </a:cubicBezTo>
                <a:lnTo>
                  <a:pt x="46102" y="274401"/>
                </a:lnTo>
                <a:cubicBezTo>
                  <a:pt x="28463" y="274401"/>
                  <a:pt x="14031" y="288745"/>
                  <a:pt x="14031" y="306277"/>
                </a:cubicBezTo>
                <a:lnTo>
                  <a:pt x="14031" y="336161"/>
                </a:lnTo>
                <a:cubicBezTo>
                  <a:pt x="14031" y="340145"/>
                  <a:pt x="10824" y="343333"/>
                  <a:pt x="6815" y="343333"/>
                </a:cubicBezTo>
                <a:cubicBezTo>
                  <a:pt x="2806" y="343333"/>
                  <a:pt x="0" y="340145"/>
                  <a:pt x="0" y="336161"/>
                </a:cubicBezTo>
                <a:lnTo>
                  <a:pt x="0" y="306277"/>
                </a:lnTo>
                <a:cubicBezTo>
                  <a:pt x="0" y="280776"/>
                  <a:pt x="20445" y="260455"/>
                  <a:pt x="46102" y="260455"/>
                </a:cubicBezTo>
                <a:close/>
                <a:moveTo>
                  <a:pt x="505650" y="196679"/>
                </a:moveTo>
                <a:cubicBezTo>
                  <a:pt x="492347" y="196679"/>
                  <a:pt x="482269" y="207621"/>
                  <a:pt x="482269" y="220184"/>
                </a:cubicBezTo>
                <a:cubicBezTo>
                  <a:pt x="482269" y="233153"/>
                  <a:pt x="492347" y="243689"/>
                  <a:pt x="505650" y="243689"/>
                </a:cubicBezTo>
                <a:cubicBezTo>
                  <a:pt x="518550" y="243689"/>
                  <a:pt x="528628" y="233153"/>
                  <a:pt x="528628" y="220184"/>
                </a:cubicBezTo>
                <a:cubicBezTo>
                  <a:pt x="528628" y="211269"/>
                  <a:pt x="523790" y="203569"/>
                  <a:pt x="516131" y="199111"/>
                </a:cubicBezTo>
                <a:cubicBezTo>
                  <a:pt x="512906" y="197490"/>
                  <a:pt x="509278" y="196679"/>
                  <a:pt x="505650" y="196679"/>
                </a:cubicBezTo>
                <a:close/>
                <a:moveTo>
                  <a:pt x="287515" y="196679"/>
                </a:moveTo>
                <a:cubicBezTo>
                  <a:pt x="274952" y="196679"/>
                  <a:pt x="264010" y="207621"/>
                  <a:pt x="264010" y="220184"/>
                </a:cubicBezTo>
                <a:cubicBezTo>
                  <a:pt x="264010" y="233153"/>
                  <a:pt x="274952" y="243689"/>
                  <a:pt x="287515" y="243689"/>
                </a:cubicBezTo>
                <a:cubicBezTo>
                  <a:pt x="300889" y="243689"/>
                  <a:pt x="311020" y="233153"/>
                  <a:pt x="311020" y="220184"/>
                </a:cubicBezTo>
                <a:cubicBezTo>
                  <a:pt x="311020" y="211269"/>
                  <a:pt x="306157" y="203569"/>
                  <a:pt x="298457" y="199111"/>
                </a:cubicBezTo>
                <a:cubicBezTo>
                  <a:pt x="294810" y="197490"/>
                  <a:pt x="291568" y="196679"/>
                  <a:pt x="287515" y="196679"/>
                </a:cubicBezTo>
                <a:close/>
                <a:moveTo>
                  <a:pt x="71756" y="196679"/>
                </a:moveTo>
                <a:cubicBezTo>
                  <a:pt x="58383" y="196679"/>
                  <a:pt x="47846" y="207621"/>
                  <a:pt x="47846" y="220184"/>
                </a:cubicBezTo>
                <a:cubicBezTo>
                  <a:pt x="47846" y="233153"/>
                  <a:pt x="58383" y="243689"/>
                  <a:pt x="71756" y="243689"/>
                </a:cubicBezTo>
                <a:cubicBezTo>
                  <a:pt x="84319" y="243689"/>
                  <a:pt x="95261" y="233153"/>
                  <a:pt x="95261" y="220184"/>
                </a:cubicBezTo>
                <a:cubicBezTo>
                  <a:pt x="95261" y="211269"/>
                  <a:pt x="90398" y="203569"/>
                  <a:pt x="82293" y="199111"/>
                </a:cubicBezTo>
                <a:cubicBezTo>
                  <a:pt x="79051" y="197490"/>
                  <a:pt x="75404" y="196679"/>
                  <a:pt x="71756" y="196679"/>
                </a:cubicBezTo>
                <a:close/>
                <a:moveTo>
                  <a:pt x="505650" y="182495"/>
                </a:moveTo>
                <a:cubicBezTo>
                  <a:pt x="511294" y="182495"/>
                  <a:pt x="517340" y="183711"/>
                  <a:pt x="522581" y="186548"/>
                </a:cubicBezTo>
                <a:cubicBezTo>
                  <a:pt x="535481" y="193032"/>
                  <a:pt x="543543" y="206406"/>
                  <a:pt x="543543" y="220184"/>
                </a:cubicBezTo>
                <a:cubicBezTo>
                  <a:pt x="543543" y="241258"/>
                  <a:pt x="526209" y="258279"/>
                  <a:pt x="505650" y="258279"/>
                </a:cubicBezTo>
                <a:cubicBezTo>
                  <a:pt x="484688" y="258279"/>
                  <a:pt x="467757" y="241258"/>
                  <a:pt x="467757" y="220184"/>
                </a:cubicBezTo>
                <a:cubicBezTo>
                  <a:pt x="467757" y="199111"/>
                  <a:pt x="484688" y="182495"/>
                  <a:pt x="505650" y="182495"/>
                </a:cubicBezTo>
                <a:close/>
                <a:moveTo>
                  <a:pt x="287515" y="182495"/>
                </a:moveTo>
                <a:cubicBezTo>
                  <a:pt x="293594" y="182495"/>
                  <a:pt x="299673" y="183711"/>
                  <a:pt x="304942" y="186548"/>
                </a:cubicBezTo>
                <a:cubicBezTo>
                  <a:pt x="317505" y="193032"/>
                  <a:pt x="325610" y="206406"/>
                  <a:pt x="325610" y="220184"/>
                </a:cubicBezTo>
                <a:cubicBezTo>
                  <a:pt x="325610" y="241258"/>
                  <a:pt x="308589" y="258279"/>
                  <a:pt x="287515" y="258279"/>
                </a:cubicBezTo>
                <a:cubicBezTo>
                  <a:pt x="266847" y="258279"/>
                  <a:pt x="249826" y="241258"/>
                  <a:pt x="249826" y="220184"/>
                </a:cubicBezTo>
                <a:cubicBezTo>
                  <a:pt x="249826" y="199111"/>
                  <a:pt x="266847" y="182495"/>
                  <a:pt x="287515" y="182495"/>
                </a:cubicBezTo>
                <a:close/>
                <a:moveTo>
                  <a:pt x="71756" y="182495"/>
                </a:moveTo>
                <a:cubicBezTo>
                  <a:pt x="77430" y="182495"/>
                  <a:pt x="83509" y="183711"/>
                  <a:pt x="89183" y="186548"/>
                </a:cubicBezTo>
                <a:cubicBezTo>
                  <a:pt x="101746" y="193032"/>
                  <a:pt x="109446" y="206406"/>
                  <a:pt x="109446" y="220184"/>
                </a:cubicBezTo>
                <a:cubicBezTo>
                  <a:pt x="109446" y="241258"/>
                  <a:pt x="92425" y="258279"/>
                  <a:pt x="71756" y="258279"/>
                </a:cubicBezTo>
                <a:cubicBezTo>
                  <a:pt x="50683" y="258279"/>
                  <a:pt x="33662" y="241258"/>
                  <a:pt x="33662" y="220184"/>
                </a:cubicBezTo>
                <a:cubicBezTo>
                  <a:pt x="33662" y="199111"/>
                  <a:pt x="50683" y="182495"/>
                  <a:pt x="71756" y="182495"/>
                </a:cubicBezTo>
                <a:close/>
                <a:moveTo>
                  <a:pt x="281654" y="148695"/>
                </a:moveTo>
                <a:cubicBezTo>
                  <a:pt x="227809" y="152321"/>
                  <a:pt x="184813" y="197043"/>
                  <a:pt x="184009" y="252241"/>
                </a:cubicBezTo>
                <a:lnTo>
                  <a:pt x="205306" y="252241"/>
                </a:lnTo>
                <a:cubicBezTo>
                  <a:pt x="209325" y="252241"/>
                  <a:pt x="212137" y="255464"/>
                  <a:pt x="212137" y="259493"/>
                </a:cubicBezTo>
                <a:cubicBezTo>
                  <a:pt x="212137" y="263522"/>
                  <a:pt x="209325" y="266342"/>
                  <a:pt x="205306" y="266342"/>
                </a:cubicBezTo>
                <a:lnTo>
                  <a:pt x="184813" y="266342"/>
                </a:lnTo>
                <a:cubicBezTo>
                  <a:pt x="187626" y="291725"/>
                  <a:pt x="199681" y="314287"/>
                  <a:pt x="216959" y="330806"/>
                </a:cubicBezTo>
                <a:lnTo>
                  <a:pt x="216959" y="307438"/>
                </a:lnTo>
                <a:cubicBezTo>
                  <a:pt x="216959" y="281652"/>
                  <a:pt x="237855" y="261104"/>
                  <a:pt x="263572" y="261104"/>
                </a:cubicBezTo>
                <a:lnTo>
                  <a:pt x="314605" y="261104"/>
                </a:lnTo>
                <a:cubicBezTo>
                  <a:pt x="340322" y="261104"/>
                  <a:pt x="360816" y="281652"/>
                  <a:pt x="360816" y="307438"/>
                </a:cubicBezTo>
                <a:lnTo>
                  <a:pt x="360816" y="330806"/>
                </a:lnTo>
                <a:cubicBezTo>
                  <a:pt x="378496" y="314287"/>
                  <a:pt x="390149" y="291725"/>
                  <a:pt x="393364" y="266342"/>
                </a:cubicBezTo>
                <a:lnTo>
                  <a:pt x="372871" y="266342"/>
                </a:lnTo>
                <a:cubicBezTo>
                  <a:pt x="368450" y="266342"/>
                  <a:pt x="365236" y="263522"/>
                  <a:pt x="365236" y="259493"/>
                </a:cubicBezTo>
                <a:cubicBezTo>
                  <a:pt x="365236" y="255464"/>
                  <a:pt x="368450" y="252241"/>
                  <a:pt x="372871" y="252241"/>
                </a:cubicBezTo>
                <a:lnTo>
                  <a:pt x="393766" y="252241"/>
                </a:lnTo>
                <a:cubicBezTo>
                  <a:pt x="393364" y="213159"/>
                  <a:pt x="371665" y="178107"/>
                  <a:pt x="337107" y="159976"/>
                </a:cubicBezTo>
                <a:cubicBezTo>
                  <a:pt x="324249" y="153530"/>
                  <a:pt x="310586" y="149904"/>
                  <a:pt x="296120" y="148695"/>
                </a:cubicBezTo>
                <a:lnTo>
                  <a:pt x="296120" y="170049"/>
                </a:lnTo>
                <a:cubicBezTo>
                  <a:pt x="296120" y="174078"/>
                  <a:pt x="292906" y="177301"/>
                  <a:pt x="288887" y="177301"/>
                </a:cubicBezTo>
                <a:cubicBezTo>
                  <a:pt x="284869" y="177301"/>
                  <a:pt x="281654" y="174078"/>
                  <a:pt x="281654" y="170049"/>
                </a:cubicBezTo>
                <a:close/>
                <a:moveTo>
                  <a:pt x="288887" y="102764"/>
                </a:moveTo>
                <a:cubicBezTo>
                  <a:pt x="292906" y="102764"/>
                  <a:pt x="296120" y="105584"/>
                  <a:pt x="296120" y="109613"/>
                </a:cubicBezTo>
                <a:lnTo>
                  <a:pt x="296120" y="134190"/>
                </a:lnTo>
                <a:cubicBezTo>
                  <a:pt x="312596" y="135399"/>
                  <a:pt x="329071" y="139831"/>
                  <a:pt x="343939" y="147486"/>
                </a:cubicBezTo>
                <a:cubicBezTo>
                  <a:pt x="382916" y="167631"/>
                  <a:pt x="407428" y="208324"/>
                  <a:pt x="408232" y="252241"/>
                </a:cubicBezTo>
                <a:lnTo>
                  <a:pt x="433547" y="252241"/>
                </a:lnTo>
                <a:cubicBezTo>
                  <a:pt x="437164" y="252241"/>
                  <a:pt x="440780" y="255464"/>
                  <a:pt x="440780" y="259493"/>
                </a:cubicBezTo>
                <a:cubicBezTo>
                  <a:pt x="440780" y="263522"/>
                  <a:pt x="437164" y="266342"/>
                  <a:pt x="433547" y="266342"/>
                </a:cubicBezTo>
                <a:lnTo>
                  <a:pt x="407428" y="266342"/>
                </a:lnTo>
                <a:cubicBezTo>
                  <a:pt x="403812" y="301395"/>
                  <a:pt x="385327" y="331612"/>
                  <a:pt x="358405" y="350952"/>
                </a:cubicBezTo>
                <a:cubicBezTo>
                  <a:pt x="358003" y="351757"/>
                  <a:pt x="357601" y="351757"/>
                  <a:pt x="357199" y="352160"/>
                </a:cubicBezTo>
                <a:cubicBezTo>
                  <a:pt x="339518" y="364650"/>
                  <a:pt x="318623" y="371902"/>
                  <a:pt x="296120" y="373514"/>
                </a:cubicBezTo>
                <a:lnTo>
                  <a:pt x="296120" y="398494"/>
                </a:lnTo>
                <a:cubicBezTo>
                  <a:pt x="296120" y="402523"/>
                  <a:pt x="292906" y="405343"/>
                  <a:pt x="288887" y="405343"/>
                </a:cubicBezTo>
                <a:cubicBezTo>
                  <a:pt x="284869" y="405343"/>
                  <a:pt x="281654" y="402523"/>
                  <a:pt x="281654" y="398494"/>
                </a:cubicBezTo>
                <a:lnTo>
                  <a:pt x="281654" y="373514"/>
                </a:lnTo>
                <a:cubicBezTo>
                  <a:pt x="223389" y="369888"/>
                  <a:pt x="176374" y="324360"/>
                  <a:pt x="170347" y="266342"/>
                </a:cubicBezTo>
                <a:lnTo>
                  <a:pt x="145031" y="266342"/>
                </a:lnTo>
                <a:cubicBezTo>
                  <a:pt x="141415" y="266342"/>
                  <a:pt x="138200" y="263522"/>
                  <a:pt x="138200" y="259493"/>
                </a:cubicBezTo>
                <a:cubicBezTo>
                  <a:pt x="138200" y="255464"/>
                  <a:pt x="141415" y="252241"/>
                  <a:pt x="145031" y="252241"/>
                </a:cubicBezTo>
                <a:lnTo>
                  <a:pt x="169945" y="252241"/>
                </a:lnTo>
                <a:cubicBezTo>
                  <a:pt x="170749" y="189388"/>
                  <a:pt x="219772" y="138219"/>
                  <a:pt x="281654" y="134190"/>
                </a:cubicBezTo>
                <a:lnTo>
                  <a:pt x="281654" y="109613"/>
                </a:lnTo>
                <a:cubicBezTo>
                  <a:pt x="281654" y="105584"/>
                  <a:pt x="284869" y="102764"/>
                  <a:pt x="288887" y="102764"/>
                </a:cubicBezTo>
                <a:close/>
                <a:moveTo>
                  <a:pt x="380847" y="77957"/>
                </a:moveTo>
                <a:lnTo>
                  <a:pt x="431617" y="77957"/>
                </a:lnTo>
                <a:cubicBezTo>
                  <a:pt x="457202" y="77957"/>
                  <a:pt x="477990" y="98817"/>
                  <a:pt x="477990" y="124091"/>
                </a:cubicBezTo>
                <a:lnTo>
                  <a:pt x="477990" y="154981"/>
                </a:lnTo>
                <a:cubicBezTo>
                  <a:pt x="477990" y="158992"/>
                  <a:pt x="474392" y="162603"/>
                  <a:pt x="470795" y="162603"/>
                </a:cubicBezTo>
                <a:cubicBezTo>
                  <a:pt x="467197" y="162603"/>
                  <a:pt x="463599" y="158992"/>
                  <a:pt x="463599" y="154981"/>
                </a:cubicBezTo>
                <a:lnTo>
                  <a:pt x="463599" y="124091"/>
                </a:lnTo>
                <a:cubicBezTo>
                  <a:pt x="463599" y="106841"/>
                  <a:pt x="449207" y="92399"/>
                  <a:pt x="431617" y="92399"/>
                </a:cubicBezTo>
                <a:lnTo>
                  <a:pt x="380847" y="92399"/>
                </a:lnTo>
                <a:cubicBezTo>
                  <a:pt x="363257" y="92399"/>
                  <a:pt x="348865" y="106841"/>
                  <a:pt x="348865" y="124091"/>
                </a:cubicBezTo>
                <a:cubicBezTo>
                  <a:pt x="348865" y="128103"/>
                  <a:pt x="345667" y="131713"/>
                  <a:pt x="341669" y="131713"/>
                </a:cubicBezTo>
                <a:cubicBezTo>
                  <a:pt x="338071" y="131713"/>
                  <a:pt x="334873" y="128103"/>
                  <a:pt x="334873" y="124091"/>
                </a:cubicBezTo>
                <a:cubicBezTo>
                  <a:pt x="334873" y="98817"/>
                  <a:pt x="355261" y="77957"/>
                  <a:pt x="380847" y="77957"/>
                </a:cubicBezTo>
                <a:close/>
                <a:moveTo>
                  <a:pt x="145196" y="77957"/>
                </a:moveTo>
                <a:lnTo>
                  <a:pt x="195966" y="77957"/>
                </a:lnTo>
                <a:cubicBezTo>
                  <a:pt x="221551" y="77957"/>
                  <a:pt x="242339" y="99016"/>
                  <a:pt x="242339" y="124530"/>
                </a:cubicBezTo>
                <a:cubicBezTo>
                  <a:pt x="242339" y="128580"/>
                  <a:pt x="238741" y="132225"/>
                  <a:pt x="234744" y="132225"/>
                </a:cubicBezTo>
                <a:cubicBezTo>
                  <a:pt x="231146" y="132225"/>
                  <a:pt x="227948" y="128580"/>
                  <a:pt x="227948" y="124530"/>
                </a:cubicBezTo>
                <a:cubicBezTo>
                  <a:pt x="227948" y="107116"/>
                  <a:pt x="213956" y="92536"/>
                  <a:pt x="195966" y="92536"/>
                </a:cubicBezTo>
                <a:lnTo>
                  <a:pt x="145196" y="92536"/>
                </a:lnTo>
                <a:cubicBezTo>
                  <a:pt x="127605" y="92536"/>
                  <a:pt x="113214" y="107116"/>
                  <a:pt x="113214" y="124530"/>
                </a:cubicBezTo>
                <a:lnTo>
                  <a:pt x="113214" y="155309"/>
                </a:lnTo>
                <a:cubicBezTo>
                  <a:pt x="113214" y="159359"/>
                  <a:pt x="110016" y="162599"/>
                  <a:pt x="106018" y="162599"/>
                </a:cubicBezTo>
                <a:cubicBezTo>
                  <a:pt x="102020" y="162599"/>
                  <a:pt x="99222" y="159359"/>
                  <a:pt x="99222" y="155309"/>
                </a:cubicBezTo>
                <a:lnTo>
                  <a:pt x="99222" y="124530"/>
                </a:lnTo>
                <a:cubicBezTo>
                  <a:pt x="99222" y="99016"/>
                  <a:pt x="119610" y="77957"/>
                  <a:pt x="145196" y="77957"/>
                </a:cubicBezTo>
                <a:close/>
                <a:moveTo>
                  <a:pt x="406631" y="14512"/>
                </a:moveTo>
                <a:cubicBezTo>
                  <a:pt x="393257" y="14512"/>
                  <a:pt x="383126" y="24993"/>
                  <a:pt x="383126" y="37893"/>
                </a:cubicBezTo>
                <a:cubicBezTo>
                  <a:pt x="383126" y="50793"/>
                  <a:pt x="393257" y="61274"/>
                  <a:pt x="406631" y="61274"/>
                </a:cubicBezTo>
                <a:cubicBezTo>
                  <a:pt x="419599" y="61274"/>
                  <a:pt x="430136" y="50793"/>
                  <a:pt x="430136" y="37893"/>
                </a:cubicBezTo>
                <a:cubicBezTo>
                  <a:pt x="430136" y="29024"/>
                  <a:pt x="425273" y="21365"/>
                  <a:pt x="417167" y="17334"/>
                </a:cubicBezTo>
                <a:cubicBezTo>
                  <a:pt x="413925" y="15318"/>
                  <a:pt x="410278" y="14512"/>
                  <a:pt x="406631" y="14512"/>
                </a:cubicBezTo>
                <a:close/>
                <a:moveTo>
                  <a:pt x="170979" y="14512"/>
                </a:moveTo>
                <a:cubicBezTo>
                  <a:pt x="157605" y="14512"/>
                  <a:pt x="147474" y="24993"/>
                  <a:pt x="147474" y="37893"/>
                </a:cubicBezTo>
                <a:cubicBezTo>
                  <a:pt x="147474" y="50793"/>
                  <a:pt x="157605" y="61274"/>
                  <a:pt x="170979" y="61274"/>
                </a:cubicBezTo>
                <a:cubicBezTo>
                  <a:pt x="183542" y="61274"/>
                  <a:pt x="194484" y="50793"/>
                  <a:pt x="194484" y="37893"/>
                </a:cubicBezTo>
                <a:cubicBezTo>
                  <a:pt x="194484" y="29024"/>
                  <a:pt x="189621" y="21365"/>
                  <a:pt x="181515" y="17334"/>
                </a:cubicBezTo>
                <a:cubicBezTo>
                  <a:pt x="178273" y="15318"/>
                  <a:pt x="174626" y="14512"/>
                  <a:pt x="170979" y="14512"/>
                </a:cubicBezTo>
                <a:close/>
                <a:moveTo>
                  <a:pt x="406631" y="0"/>
                </a:moveTo>
                <a:cubicBezTo>
                  <a:pt x="412710" y="0"/>
                  <a:pt x="418383" y="1612"/>
                  <a:pt x="424057" y="4434"/>
                </a:cubicBezTo>
                <a:cubicBezTo>
                  <a:pt x="436620" y="10884"/>
                  <a:pt x="444320" y="23784"/>
                  <a:pt x="444320" y="37893"/>
                </a:cubicBezTo>
                <a:cubicBezTo>
                  <a:pt x="444320" y="58452"/>
                  <a:pt x="427299" y="75786"/>
                  <a:pt x="406631" y="75786"/>
                </a:cubicBezTo>
                <a:cubicBezTo>
                  <a:pt x="385962" y="75786"/>
                  <a:pt x="368536" y="58452"/>
                  <a:pt x="368536" y="37893"/>
                </a:cubicBezTo>
                <a:cubicBezTo>
                  <a:pt x="368536" y="17334"/>
                  <a:pt x="385962" y="0"/>
                  <a:pt x="406631" y="0"/>
                </a:cubicBezTo>
                <a:close/>
                <a:moveTo>
                  <a:pt x="170979" y="0"/>
                </a:moveTo>
                <a:cubicBezTo>
                  <a:pt x="177058" y="0"/>
                  <a:pt x="182731" y="1612"/>
                  <a:pt x="188405" y="4434"/>
                </a:cubicBezTo>
                <a:cubicBezTo>
                  <a:pt x="200968" y="10884"/>
                  <a:pt x="208668" y="23784"/>
                  <a:pt x="208668" y="37893"/>
                </a:cubicBezTo>
                <a:cubicBezTo>
                  <a:pt x="208668" y="58452"/>
                  <a:pt x="191647" y="75786"/>
                  <a:pt x="170979" y="75786"/>
                </a:cubicBezTo>
                <a:cubicBezTo>
                  <a:pt x="149905" y="75786"/>
                  <a:pt x="132884" y="58452"/>
                  <a:pt x="132884" y="37893"/>
                </a:cubicBezTo>
                <a:cubicBezTo>
                  <a:pt x="132884" y="17334"/>
                  <a:pt x="149905" y="0"/>
                  <a:pt x="17097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5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7"/>
          <p:cNvSpPr/>
          <p:nvPr/>
        </p:nvSpPr>
        <p:spPr>
          <a:xfrm rot="10800000">
            <a:off x="20906914" y="10983882"/>
            <a:ext cx="15602212" cy="11417546"/>
          </a:xfrm>
          <a:custGeom>
            <a:rect b="b" l="l" r="r" t="t"/>
            <a:pathLst>
              <a:path extrusionOk="0" h="5687445" w="7771961">
                <a:moveTo>
                  <a:pt x="7770264" y="3548179"/>
                </a:moveTo>
                <a:cubicBezTo>
                  <a:pt x="7751457" y="3138616"/>
                  <a:pt x="7596299" y="2749652"/>
                  <a:pt x="7410166" y="2390557"/>
                </a:cubicBezTo>
                <a:cubicBezTo>
                  <a:pt x="7219786" y="2023280"/>
                  <a:pt x="6987616" y="1651540"/>
                  <a:pt x="6984750" y="1232152"/>
                </a:cubicBezTo>
                <a:cubicBezTo>
                  <a:pt x="6983291" y="1018749"/>
                  <a:pt x="7041557" y="796562"/>
                  <a:pt x="6970094" y="597150"/>
                </a:cubicBezTo>
                <a:cubicBezTo>
                  <a:pt x="6876991" y="337321"/>
                  <a:pt x="6600992" y="214213"/>
                  <a:pt x="6347721" y="145344"/>
                </a:cubicBezTo>
                <a:cubicBezTo>
                  <a:pt x="5036577" y="-211203"/>
                  <a:pt x="3646768" y="139421"/>
                  <a:pt x="2379225" y="643734"/>
                </a:cubicBezTo>
                <a:cubicBezTo>
                  <a:pt x="1951523" y="813900"/>
                  <a:pt x="1523505" y="1003336"/>
                  <a:pt x="1073646" y="1076301"/>
                </a:cubicBezTo>
                <a:cubicBezTo>
                  <a:pt x="980281" y="1091442"/>
                  <a:pt x="892498" y="1132569"/>
                  <a:pt x="817683" y="1193872"/>
                </a:cubicBezTo>
                <a:cubicBezTo>
                  <a:pt x="677639" y="1308623"/>
                  <a:pt x="452811" y="1500372"/>
                  <a:pt x="323960" y="1649483"/>
                </a:cubicBezTo>
                <a:cubicBezTo>
                  <a:pt x="221670" y="1767872"/>
                  <a:pt x="116857" y="1890576"/>
                  <a:pt x="65791" y="2041919"/>
                </a:cubicBezTo>
                <a:cubicBezTo>
                  <a:pt x="23860" y="2166196"/>
                  <a:pt x="21276" y="2300992"/>
                  <a:pt x="19148" y="2433002"/>
                </a:cubicBezTo>
                <a:cubicBezTo>
                  <a:pt x="13327" y="2794083"/>
                  <a:pt x="7507" y="3155164"/>
                  <a:pt x="1686" y="3516245"/>
                </a:cubicBezTo>
                <a:cubicBezTo>
                  <a:pt x="-3914" y="3863678"/>
                  <a:pt x="-4996" y="4230709"/>
                  <a:pt x="158374" y="4531619"/>
                </a:cubicBezTo>
                <a:cubicBezTo>
                  <a:pt x="347312" y="4879624"/>
                  <a:pt x="723605" y="5068896"/>
                  <a:pt x="1095680" y="5138706"/>
                </a:cubicBezTo>
                <a:cubicBezTo>
                  <a:pt x="1467753" y="5208516"/>
                  <a:pt x="1849260" y="5179657"/>
                  <a:pt x="2226423" y="5203305"/>
                </a:cubicBezTo>
                <a:cubicBezTo>
                  <a:pt x="2856885" y="5242832"/>
                  <a:pt x="3469849" y="5428509"/>
                  <a:pt x="4089522" y="5558217"/>
                </a:cubicBezTo>
                <a:cubicBezTo>
                  <a:pt x="4709204" y="5687925"/>
                  <a:pt x="5358727" y="5760599"/>
                  <a:pt x="5966117" y="5576548"/>
                </a:cubicBezTo>
                <a:cubicBezTo>
                  <a:pt x="6080136" y="5542003"/>
                  <a:pt x="6193662" y="5497537"/>
                  <a:pt x="6288311" y="5421620"/>
                </a:cubicBezTo>
                <a:cubicBezTo>
                  <a:pt x="6400352" y="5331756"/>
                  <a:pt x="6479377" y="5203270"/>
                  <a:pt x="6583742" y="5103493"/>
                </a:cubicBezTo>
                <a:cubicBezTo>
                  <a:pt x="6801747" y="4895073"/>
                  <a:pt x="7110691" y="4828269"/>
                  <a:pt x="7344391" y="4640069"/>
                </a:cubicBezTo>
                <a:cubicBezTo>
                  <a:pt x="7651761" y="4392553"/>
                  <a:pt x="7789079" y="3957742"/>
                  <a:pt x="7770264" y="3548179"/>
                </a:cubicBezTo>
                <a:close/>
              </a:path>
            </a:pathLst>
          </a:custGeom>
          <a:solidFill>
            <a:srgbClr val="2330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639" name="Google Shape;639;p27"/>
          <p:cNvGrpSpPr/>
          <p:nvPr/>
        </p:nvGrpSpPr>
        <p:grpSpPr>
          <a:xfrm>
            <a:off x="19746717" y="10961214"/>
            <a:ext cx="4110770" cy="3406279"/>
            <a:chOff x="11832502" y="9210519"/>
            <a:chExt cx="1328283" cy="1100646"/>
          </a:xfrm>
        </p:grpSpPr>
        <p:sp>
          <p:nvSpPr>
            <p:cNvPr id="640" name="Google Shape;640;p27"/>
            <p:cNvSpPr/>
            <p:nvPr/>
          </p:nvSpPr>
          <p:spPr>
            <a:xfrm>
              <a:off x="11832502" y="9210519"/>
              <a:ext cx="1328283" cy="1100646"/>
            </a:xfrm>
            <a:custGeom>
              <a:rect b="b" l="l" r="r" t="t"/>
              <a:pathLst>
                <a:path extrusionOk="0" h="1100646" w="1328283">
                  <a:moveTo>
                    <a:pt x="1307359" y="0"/>
                  </a:moveTo>
                  <a:cubicBezTo>
                    <a:pt x="1339394" y="283916"/>
                    <a:pt x="1372914" y="701020"/>
                    <a:pt x="1093904" y="885185"/>
                  </a:cubicBezTo>
                  <a:cubicBezTo>
                    <a:pt x="1010030" y="940546"/>
                    <a:pt x="839812" y="929177"/>
                    <a:pt x="795648" y="824072"/>
                  </a:cubicBezTo>
                  <a:cubicBezTo>
                    <a:pt x="763124" y="746647"/>
                    <a:pt x="767569" y="627653"/>
                    <a:pt x="807747" y="554853"/>
                  </a:cubicBezTo>
                  <a:cubicBezTo>
                    <a:pt x="823267" y="526731"/>
                    <a:pt x="846126" y="499963"/>
                    <a:pt x="877292" y="492156"/>
                  </a:cubicBezTo>
                  <a:cubicBezTo>
                    <a:pt x="934275" y="477882"/>
                    <a:pt x="957031" y="531499"/>
                    <a:pt x="950439" y="577707"/>
                  </a:cubicBezTo>
                  <a:cubicBezTo>
                    <a:pt x="939258" y="656091"/>
                    <a:pt x="908274" y="754660"/>
                    <a:pt x="862915" y="820730"/>
                  </a:cubicBezTo>
                  <a:cubicBezTo>
                    <a:pt x="762708" y="966694"/>
                    <a:pt x="592666" y="1066617"/>
                    <a:pt x="414252" y="1070693"/>
                  </a:cubicBezTo>
                  <a:cubicBezTo>
                    <a:pt x="345742" y="1072258"/>
                    <a:pt x="277447" y="1061132"/>
                    <a:pt x="210981" y="1044458"/>
                  </a:cubicBezTo>
                  <a:cubicBezTo>
                    <a:pt x="137737" y="1026083"/>
                    <a:pt x="69720" y="995545"/>
                    <a:pt x="0" y="967670"/>
                  </a:cubicBezTo>
                  <a:cubicBezTo>
                    <a:pt x="0" y="967670"/>
                    <a:pt x="0" y="1043657"/>
                    <a:pt x="28508" y="1100647"/>
                  </a:cubicBezTo>
                </a:path>
              </a:pathLst>
            </a:custGeom>
            <a:noFill/>
            <a:ln cap="rnd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11832502" y="10149694"/>
              <a:ext cx="142541" cy="28494"/>
            </a:xfrm>
            <a:custGeom>
              <a:rect b="b" l="l" r="r" t="t"/>
              <a:pathLst>
                <a:path extrusionOk="0" h="28494" w="142541">
                  <a:moveTo>
                    <a:pt x="142542" y="0"/>
                  </a:moveTo>
                  <a:cubicBezTo>
                    <a:pt x="142542" y="0"/>
                    <a:pt x="57728" y="1469"/>
                    <a:pt x="0" y="28495"/>
                  </a:cubicBezTo>
                </a:path>
              </a:pathLst>
            </a:custGeom>
            <a:noFill/>
            <a:ln cap="rnd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642" name="Google Shape;642;p27"/>
          <p:cNvSpPr/>
          <p:nvPr/>
        </p:nvSpPr>
        <p:spPr>
          <a:xfrm rot="9900652">
            <a:off x="-3833409" y="12180867"/>
            <a:ext cx="7678164" cy="5200288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rgbClr val="2330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3" name="Google Shape;643;p27"/>
          <p:cNvSpPr/>
          <p:nvPr/>
        </p:nvSpPr>
        <p:spPr>
          <a:xfrm rot="-8100000">
            <a:off x="19371431" y="-6464135"/>
            <a:ext cx="6772668" cy="8147029"/>
          </a:xfrm>
          <a:custGeom>
            <a:rect b="b" l="l" r="r" t="t"/>
            <a:pathLst>
              <a:path extrusionOk="0" h="3502018" w="2911246">
                <a:moveTo>
                  <a:pt x="2803563" y="1507958"/>
                </a:moveTo>
                <a:cubicBezTo>
                  <a:pt x="2743002" y="1377278"/>
                  <a:pt x="2654195" y="1260808"/>
                  <a:pt x="2542187" y="1170053"/>
                </a:cubicBezTo>
                <a:cubicBezTo>
                  <a:pt x="2478556" y="1118491"/>
                  <a:pt x="2406438" y="1071622"/>
                  <a:pt x="2359496" y="1002991"/>
                </a:cubicBezTo>
                <a:cubicBezTo>
                  <a:pt x="2313125" y="935189"/>
                  <a:pt x="2299506" y="852812"/>
                  <a:pt x="2283453" y="773922"/>
                </a:cubicBezTo>
                <a:cubicBezTo>
                  <a:pt x="2268027" y="698165"/>
                  <a:pt x="2249161" y="620955"/>
                  <a:pt x="2201270" y="558451"/>
                </a:cubicBezTo>
                <a:cubicBezTo>
                  <a:pt x="2161323" y="506319"/>
                  <a:pt x="2106788" y="470176"/>
                  <a:pt x="2046702" y="444993"/>
                </a:cubicBezTo>
                <a:cubicBezTo>
                  <a:pt x="1920619" y="392149"/>
                  <a:pt x="1781153" y="384226"/>
                  <a:pt x="1653559" y="335867"/>
                </a:cubicBezTo>
                <a:cubicBezTo>
                  <a:pt x="1621995" y="323907"/>
                  <a:pt x="1591458" y="309031"/>
                  <a:pt x="1563173" y="290564"/>
                </a:cubicBezTo>
                <a:cubicBezTo>
                  <a:pt x="1524596" y="265382"/>
                  <a:pt x="1491502" y="233057"/>
                  <a:pt x="1457771" y="201928"/>
                </a:cubicBezTo>
                <a:cubicBezTo>
                  <a:pt x="1395499" y="144458"/>
                  <a:pt x="1327772" y="96658"/>
                  <a:pt x="1249619" y="63182"/>
                </a:cubicBezTo>
                <a:cubicBezTo>
                  <a:pt x="1093321" y="-3759"/>
                  <a:pt x="918616" y="-14939"/>
                  <a:pt x="752681" y="17549"/>
                </a:cubicBezTo>
                <a:cubicBezTo>
                  <a:pt x="577889" y="51764"/>
                  <a:pt x="409084" y="132051"/>
                  <a:pt x="264838" y="235660"/>
                </a:cubicBezTo>
                <a:cubicBezTo>
                  <a:pt x="230898" y="260043"/>
                  <a:pt x="198878" y="288389"/>
                  <a:pt x="181704" y="327365"/>
                </a:cubicBezTo>
                <a:cubicBezTo>
                  <a:pt x="164644" y="366074"/>
                  <a:pt x="161859" y="408686"/>
                  <a:pt x="161660" y="450464"/>
                </a:cubicBezTo>
                <a:cubicBezTo>
                  <a:pt x="161146" y="553341"/>
                  <a:pt x="162696" y="656264"/>
                  <a:pt x="163247" y="759140"/>
                </a:cubicBezTo>
                <a:cubicBezTo>
                  <a:pt x="163452" y="798192"/>
                  <a:pt x="163662" y="837248"/>
                  <a:pt x="163870" y="876302"/>
                </a:cubicBezTo>
                <a:cubicBezTo>
                  <a:pt x="163635" y="882406"/>
                  <a:pt x="163656" y="888498"/>
                  <a:pt x="163968" y="894567"/>
                </a:cubicBezTo>
                <a:cubicBezTo>
                  <a:pt x="164202" y="938541"/>
                  <a:pt x="164435" y="982510"/>
                  <a:pt x="164671" y="1026492"/>
                </a:cubicBezTo>
                <a:cubicBezTo>
                  <a:pt x="164153" y="1029351"/>
                  <a:pt x="163749" y="1032239"/>
                  <a:pt x="163171" y="1035088"/>
                </a:cubicBezTo>
                <a:cubicBezTo>
                  <a:pt x="161431" y="1043695"/>
                  <a:pt x="159393" y="1052244"/>
                  <a:pt x="156841" y="1060651"/>
                </a:cubicBezTo>
                <a:cubicBezTo>
                  <a:pt x="155614" y="1064688"/>
                  <a:pt x="154270" y="1068697"/>
                  <a:pt x="152786" y="1072648"/>
                </a:cubicBezTo>
                <a:cubicBezTo>
                  <a:pt x="152610" y="1073114"/>
                  <a:pt x="151015" y="1076989"/>
                  <a:pt x="150895" y="1077369"/>
                </a:cubicBezTo>
                <a:cubicBezTo>
                  <a:pt x="150042" y="1079279"/>
                  <a:pt x="149163" y="1081179"/>
                  <a:pt x="148246" y="1083069"/>
                </a:cubicBezTo>
                <a:cubicBezTo>
                  <a:pt x="147518" y="1084560"/>
                  <a:pt x="147024" y="1086156"/>
                  <a:pt x="146640" y="1087780"/>
                </a:cubicBezTo>
                <a:cubicBezTo>
                  <a:pt x="65245" y="1209598"/>
                  <a:pt x="-5858" y="1342720"/>
                  <a:pt x="382" y="1492731"/>
                </a:cubicBezTo>
                <a:cubicBezTo>
                  <a:pt x="4545" y="1592824"/>
                  <a:pt x="37125" y="1689554"/>
                  <a:pt x="59812" y="1786398"/>
                </a:cubicBezTo>
                <a:cubicBezTo>
                  <a:pt x="82575" y="1883565"/>
                  <a:pt x="101460" y="1981635"/>
                  <a:pt x="116391" y="2080312"/>
                </a:cubicBezTo>
                <a:cubicBezTo>
                  <a:pt x="131550" y="2180529"/>
                  <a:pt x="139724" y="2281676"/>
                  <a:pt x="155548" y="2381788"/>
                </a:cubicBezTo>
                <a:cubicBezTo>
                  <a:pt x="170499" y="2476391"/>
                  <a:pt x="196702" y="2567678"/>
                  <a:pt x="232295" y="2656533"/>
                </a:cubicBezTo>
                <a:cubicBezTo>
                  <a:pt x="267547" y="2744562"/>
                  <a:pt x="309622" y="2829580"/>
                  <a:pt x="351944" y="2914370"/>
                </a:cubicBezTo>
                <a:cubicBezTo>
                  <a:pt x="387490" y="2985585"/>
                  <a:pt x="423644" y="3056620"/>
                  <a:pt x="464959" y="3124710"/>
                </a:cubicBezTo>
                <a:cubicBezTo>
                  <a:pt x="545242" y="3257024"/>
                  <a:pt x="648952" y="3382908"/>
                  <a:pt x="793112" y="3447739"/>
                </a:cubicBezTo>
                <a:cubicBezTo>
                  <a:pt x="958076" y="3521919"/>
                  <a:pt x="1143095" y="3508354"/>
                  <a:pt x="1316452" y="3476038"/>
                </a:cubicBezTo>
                <a:cubicBezTo>
                  <a:pt x="1402171" y="3460060"/>
                  <a:pt x="1487206" y="3439912"/>
                  <a:pt x="1571955" y="3419460"/>
                </a:cubicBezTo>
                <a:cubicBezTo>
                  <a:pt x="1654557" y="3399512"/>
                  <a:pt x="1736825" y="3377750"/>
                  <a:pt x="1817279" y="3350306"/>
                </a:cubicBezTo>
                <a:cubicBezTo>
                  <a:pt x="1975895" y="3296199"/>
                  <a:pt x="2124770" y="3218600"/>
                  <a:pt x="2243697" y="3098749"/>
                </a:cubicBezTo>
                <a:cubicBezTo>
                  <a:pt x="2305189" y="3036767"/>
                  <a:pt x="2360979" y="2967119"/>
                  <a:pt x="2432869" y="2916498"/>
                </a:cubicBezTo>
                <a:cubicBezTo>
                  <a:pt x="2504008" y="2866399"/>
                  <a:pt x="2588501" y="2838367"/>
                  <a:pt x="2654508" y="2780488"/>
                </a:cubicBezTo>
                <a:cubicBezTo>
                  <a:pt x="2718966" y="2723958"/>
                  <a:pt x="2761840" y="2646901"/>
                  <a:pt x="2795770" y="2569283"/>
                </a:cubicBezTo>
                <a:cubicBezTo>
                  <a:pt x="2824976" y="2502476"/>
                  <a:pt x="2848956" y="2433540"/>
                  <a:pt x="2867099" y="2362913"/>
                </a:cubicBezTo>
                <a:cubicBezTo>
                  <a:pt x="2939217" y="2082241"/>
                  <a:pt x="2926330" y="1772843"/>
                  <a:pt x="2803563" y="1507958"/>
                </a:cubicBezTo>
                <a:close/>
                <a:moveTo>
                  <a:pt x="2864733" y="2147738"/>
                </a:moveTo>
                <a:cubicBezTo>
                  <a:pt x="2851028" y="2289152"/>
                  <a:pt x="2814912" y="2429636"/>
                  <a:pt x="2756755" y="2559356"/>
                </a:cubicBezTo>
                <a:cubicBezTo>
                  <a:pt x="2723386" y="2633783"/>
                  <a:pt x="2681652" y="2706964"/>
                  <a:pt x="2617784" y="2759448"/>
                </a:cubicBezTo>
                <a:cubicBezTo>
                  <a:pt x="2551549" y="2813868"/>
                  <a:pt x="2467294" y="2840523"/>
                  <a:pt x="2398930" y="2892066"/>
                </a:cubicBezTo>
                <a:cubicBezTo>
                  <a:pt x="2330404" y="2943741"/>
                  <a:pt x="2275593" y="3009884"/>
                  <a:pt x="2215450" y="3070498"/>
                </a:cubicBezTo>
                <a:cubicBezTo>
                  <a:pt x="2157816" y="3128586"/>
                  <a:pt x="2093149" y="3177602"/>
                  <a:pt x="2021820" y="3217698"/>
                </a:cubicBezTo>
                <a:cubicBezTo>
                  <a:pt x="1879028" y="3297956"/>
                  <a:pt x="1719623" y="3342726"/>
                  <a:pt x="1561329" y="3380941"/>
                </a:cubicBezTo>
                <a:cubicBezTo>
                  <a:pt x="1394815" y="3421142"/>
                  <a:pt x="1223625" y="3465864"/>
                  <a:pt x="1051065" y="3462273"/>
                </a:cubicBezTo>
                <a:cubicBezTo>
                  <a:pt x="964082" y="3460459"/>
                  <a:pt x="876550" y="3444462"/>
                  <a:pt x="797950" y="3406057"/>
                </a:cubicBezTo>
                <a:cubicBezTo>
                  <a:pt x="730727" y="3373209"/>
                  <a:pt x="672180" y="3326188"/>
                  <a:pt x="621684" y="3271292"/>
                </a:cubicBezTo>
                <a:cubicBezTo>
                  <a:pt x="517280" y="3157786"/>
                  <a:pt x="447652" y="3017046"/>
                  <a:pt x="379440" y="2880192"/>
                </a:cubicBezTo>
                <a:cubicBezTo>
                  <a:pt x="338258" y="2797568"/>
                  <a:pt x="297333" y="2714602"/>
                  <a:pt x="263925" y="2628454"/>
                </a:cubicBezTo>
                <a:cubicBezTo>
                  <a:pt x="229986" y="2540900"/>
                  <a:pt x="206035" y="2451018"/>
                  <a:pt x="192064" y="2358164"/>
                </a:cubicBezTo>
                <a:cubicBezTo>
                  <a:pt x="177304" y="2260085"/>
                  <a:pt x="168921" y="2161179"/>
                  <a:pt x="153914" y="2063110"/>
                </a:cubicBezTo>
                <a:cubicBezTo>
                  <a:pt x="139144" y="1966664"/>
                  <a:pt x="120611" y="1870779"/>
                  <a:pt x="98333" y="1775778"/>
                </a:cubicBezTo>
                <a:cubicBezTo>
                  <a:pt x="76473" y="1682544"/>
                  <a:pt x="44396" y="1589062"/>
                  <a:pt x="40328" y="1492731"/>
                </a:cubicBezTo>
                <a:cubicBezTo>
                  <a:pt x="36669" y="1406174"/>
                  <a:pt x="61190" y="1322610"/>
                  <a:pt x="99369" y="1245609"/>
                </a:cubicBezTo>
                <a:cubicBezTo>
                  <a:pt x="136606" y="1170509"/>
                  <a:pt x="184608" y="1101402"/>
                  <a:pt x="232824" y="1033065"/>
                </a:cubicBezTo>
                <a:cubicBezTo>
                  <a:pt x="236962" y="1028496"/>
                  <a:pt x="238446" y="1022132"/>
                  <a:pt x="237377" y="1015207"/>
                </a:cubicBezTo>
                <a:cubicBezTo>
                  <a:pt x="232581" y="984163"/>
                  <a:pt x="223313" y="954317"/>
                  <a:pt x="210796" y="925587"/>
                </a:cubicBezTo>
                <a:cubicBezTo>
                  <a:pt x="208020" y="912512"/>
                  <a:pt x="205601" y="899370"/>
                  <a:pt x="203636" y="886146"/>
                </a:cubicBezTo>
                <a:cubicBezTo>
                  <a:pt x="202614" y="742852"/>
                  <a:pt x="201521" y="599547"/>
                  <a:pt x="201587" y="456258"/>
                </a:cubicBezTo>
                <a:cubicBezTo>
                  <a:pt x="201616" y="414424"/>
                  <a:pt x="202452" y="369502"/>
                  <a:pt x="223846" y="332190"/>
                </a:cubicBezTo>
                <a:cubicBezTo>
                  <a:pt x="244166" y="296739"/>
                  <a:pt x="279636" y="273191"/>
                  <a:pt x="312863" y="251038"/>
                </a:cubicBezTo>
                <a:cubicBezTo>
                  <a:pt x="385513" y="202612"/>
                  <a:pt x="462060" y="159666"/>
                  <a:pt x="542295" y="125098"/>
                </a:cubicBezTo>
                <a:cubicBezTo>
                  <a:pt x="697766" y="58120"/>
                  <a:pt x="869384" y="24075"/>
                  <a:pt x="1038339" y="46426"/>
                </a:cubicBezTo>
                <a:cubicBezTo>
                  <a:pt x="1119971" y="57227"/>
                  <a:pt x="1200681" y="80908"/>
                  <a:pt x="1274016" y="118554"/>
                </a:cubicBezTo>
                <a:cubicBezTo>
                  <a:pt x="1309781" y="136916"/>
                  <a:pt x="1344167" y="158411"/>
                  <a:pt x="1375750" y="183328"/>
                </a:cubicBezTo>
                <a:cubicBezTo>
                  <a:pt x="1410241" y="210543"/>
                  <a:pt x="1441177" y="241844"/>
                  <a:pt x="1473976" y="271006"/>
                </a:cubicBezTo>
                <a:cubicBezTo>
                  <a:pt x="1529357" y="320249"/>
                  <a:pt x="1589899" y="356099"/>
                  <a:pt x="1659813" y="380531"/>
                </a:cubicBezTo>
                <a:cubicBezTo>
                  <a:pt x="1723168" y="402665"/>
                  <a:pt x="1789099" y="416144"/>
                  <a:pt x="1854469" y="430753"/>
                </a:cubicBezTo>
                <a:cubicBezTo>
                  <a:pt x="1975392" y="457769"/>
                  <a:pt x="2112585" y="489981"/>
                  <a:pt x="2183335" y="602213"/>
                </a:cubicBezTo>
                <a:cubicBezTo>
                  <a:pt x="2225658" y="669364"/>
                  <a:pt x="2237661" y="749964"/>
                  <a:pt x="2253381" y="826328"/>
                </a:cubicBezTo>
                <a:cubicBezTo>
                  <a:pt x="2269073" y="902549"/>
                  <a:pt x="2289621" y="978169"/>
                  <a:pt x="2337922" y="1040778"/>
                </a:cubicBezTo>
                <a:cubicBezTo>
                  <a:pt x="2387676" y="1105268"/>
                  <a:pt x="2455812" y="1150760"/>
                  <a:pt x="2518236" y="1201790"/>
                </a:cubicBezTo>
                <a:cubicBezTo>
                  <a:pt x="2572315" y="1245999"/>
                  <a:pt x="2621642" y="1296250"/>
                  <a:pt x="2663822" y="1351991"/>
                </a:cubicBezTo>
                <a:cubicBezTo>
                  <a:pt x="2834234" y="1577160"/>
                  <a:pt x="2891620" y="1870513"/>
                  <a:pt x="2864733" y="214773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4" name="Google Shape;644;p27"/>
          <p:cNvSpPr/>
          <p:nvPr/>
        </p:nvSpPr>
        <p:spPr>
          <a:xfrm rot="5400000">
            <a:off x="-3220394" y="-2493317"/>
            <a:ext cx="8458509" cy="323905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5" name="Google Shape;645;p27"/>
          <p:cNvSpPr/>
          <p:nvPr/>
        </p:nvSpPr>
        <p:spPr>
          <a:xfrm>
            <a:off x="-355573" y="-1305253"/>
            <a:ext cx="2730204" cy="2790120"/>
          </a:xfrm>
          <a:custGeom>
            <a:rect b="b" l="l" r="r" t="t"/>
            <a:pathLst>
              <a:path extrusionOk="0" h="1231841" w="1205388">
                <a:moveTo>
                  <a:pt x="1203888" y="528227"/>
                </a:moveTo>
                <a:cubicBezTo>
                  <a:pt x="1194549" y="385295"/>
                  <a:pt x="1160292" y="301400"/>
                  <a:pt x="1135374" y="270329"/>
                </a:cubicBezTo>
                <a:cubicBezTo>
                  <a:pt x="1110465" y="239256"/>
                  <a:pt x="1135374" y="205077"/>
                  <a:pt x="979669" y="99432"/>
                </a:cubicBezTo>
                <a:cubicBezTo>
                  <a:pt x="979669" y="99432"/>
                  <a:pt x="873781" y="34181"/>
                  <a:pt x="833295" y="31073"/>
                </a:cubicBezTo>
                <a:cubicBezTo>
                  <a:pt x="794932" y="14273"/>
                  <a:pt x="752918" y="6783"/>
                  <a:pt x="713650" y="4281"/>
                </a:cubicBezTo>
                <a:lnTo>
                  <a:pt x="702497" y="0"/>
                </a:lnTo>
                <a:lnTo>
                  <a:pt x="672651" y="3310"/>
                </a:lnTo>
                <a:cubicBezTo>
                  <a:pt x="610014" y="4272"/>
                  <a:pt x="562357" y="15536"/>
                  <a:pt x="562357" y="15536"/>
                </a:cubicBezTo>
                <a:cubicBezTo>
                  <a:pt x="562357" y="15536"/>
                  <a:pt x="475159" y="18643"/>
                  <a:pt x="434674" y="31074"/>
                </a:cubicBezTo>
                <a:cubicBezTo>
                  <a:pt x="394187" y="43502"/>
                  <a:pt x="252501" y="121183"/>
                  <a:pt x="180088" y="189541"/>
                </a:cubicBezTo>
                <a:cubicBezTo>
                  <a:pt x="107676" y="257898"/>
                  <a:pt x="32934" y="425690"/>
                  <a:pt x="29819" y="478513"/>
                </a:cubicBezTo>
                <a:cubicBezTo>
                  <a:pt x="26707" y="531335"/>
                  <a:pt x="-13779" y="587265"/>
                  <a:pt x="4906" y="689802"/>
                </a:cubicBezTo>
                <a:cubicBezTo>
                  <a:pt x="23592" y="792342"/>
                  <a:pt x="11134" y="870023"/>
                  <a:pt x="135704" y="1019170"/>
                </a:cubicBezTo>
                <a:cubicBezTo>
                  <a:pt x="237292" y="1140796"/>
                  <a:pt x="449504" y="1221069"/>
                  <a:pt x="597030" y="1229711"/>
                </a:cubicBezTo>
                <a:lnTo>
                  <a:pt x="596613" y="1230507"/>
                </a:lnTo>
                <a:cubicBezTo>
                  <a:pt x="596613" y="1230507"/>
                  <a:pt x="892075" y="1259741"/>
                  <a:pt x="1021374" y="1044547"/>
                </a:cubicBezTo>
                <a:cubicBezTo>
                  <a:pt x="1080454" y="975144"/>
                  <a:pt x="1107349" y="919736"/>
                  <a:pt x="1107349" y="919736"/>
                </a:cubicBezTo>
                <a:lnTo>
                  <a:pt x="1175863" y="776807"/>
                </a:lnTo>
                <a:cubicBezTo>
                  <a:pt x="1175863" y="776807"/>
                  <a:pt x="1213236" y="671160"/>
                  <a:pt x="1203888" y="528227"/>
                </a:cubicBezTo>
                <a:close/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6" name="Google Shape;646;p27"/>
          <p:cNvSpPr/>
          <p:nvPr/>
        </p:nvSpPr>
        <p:spPr>
          <a:xfrm>
            <a:off x="4076700" y="2657957"/>
            <a:ext cx="16406493" cy="946085"/>
          </a:xfrm>
          <a:custGeom>
            <a:rect b="b" l="l" r="r" t="t"/>
            <a:pathLst>
              <a:path extrusionOk="0" h="946085" w="16406493">
                <a:moveTo>
                  <a:pt x="16405860" y="924027"/>
                </a:moveTo>
                <a:cubicBezTo>
                  <a:pt x="16412956" y="930485"/>
                  <a:pt x="16377289" y="-1307"/>
                  <a:pt x="15394718" y="2"/>
                </a:cubicBezTo>
                <a:lnTo>
                  <a:pt x="1211451" y="1980"/>
                </a:lnTo>
                <a:cubicBezTo>
                  <a:pt x="750091" y="-2800"/>
                  <a:pt x="34083" y="107431"/>
                  <a:pt x="0" y="946085"/>
                </a:cubicBezTo>
              </a:path>
            </a:pathLst>
          </a:custGeom>
          <a:noFill/>
          <a:ln cap="rnd" cmpd="sng" w="50800">
            <a:solidFill>
              <a:schemeClr val="accent6">
                <a:alpha val="498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7" name="Google Shape;647;p27"/>
          <p:cNvSpPr/>
          <p:nvPr/>
        </p:nvSpPr>
        <p:spPr>
          <a:xfrm rot="10800000">
            <a:off x="3985579" y="12005597"/>
            <a:ext cx="16406493" cy="946085"/>
          </a:xfrm>
          <a:custGeom>
            <a:rect b="b" l="l" r="r" t="t"/>
            <a:pathLst>
              <a:path extrusionOk="0" h="946085" w="16406493">
                <a:moveTo>
                  <a:pt x="16405860" y="924027"/>
                </a:moveTo>
                <a:cubicBezTo>
                  <a:pt x="16412956" y="930485"/>
                  <a:pt x="16377289" y="-1307"/>
                  <a:pt x="15394718" y="2"/>
                </a:cubicBezTo>
                <a:lnTo>
                  <a:pt x="1211451" y="1980"/>
                </a:lnTo>
                <a:cubicBezTo>
                  <a:pt x="750091" y="-2800"/>
                  <a:pt x="34083" y="107431"/>
                  <a:pt x="0" y="946085"/>
                </a:cubicBezTo>
              </a:path>
            </a:pathLst>
          </a:custGeom>
          <a:noFill/>
          <a:ln cap="rnd" cmpd="sng" w="50800">
            <a:solidFill>
              <a:schemeClr val="accent6">
                <a:alpha val="498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8" name="Google Shape;648;p27"/>
          <p:cNvSpPr/>
          <p:nvPr/>
        </p:nvSpPr>
        <p:spPr>
          <a:xfrm rot="5400000">
            <a:off x="17176699" y="6378352"/>
            <a:ext cx="8048383" cy="4717612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149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9" name="Google Shape;649;p27"/>
          <p:cNvSpPr txBox="1"/>
          <p:nvPr/>
        </p:nvSpPr>
        <p:spPr>
          <a:xfrm>
            <a:off x="18956525" y="9744300"/>
            <a:ext cx="41109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Use design strategies to try out new solutions </a:t>
            </a:r>
            <a:endParaRPr sz="1600"/>
          </a:p>
        </p:txBody>
      </p:sp>
      <p:sp>
        <p:nvSpPr>
          <p:cNvPr id="650" name="Google Shape;650;p27"/>
          <p:cNvSpPr txBox="1"/>
          <p:nvPr/>
        </p:nvSpPr>
        <p:spPr>
          <a:xfrm>
            <a:off x="18956525" y="7266300"/>
            <a:ext cx="4372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accent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Experiment with approaches</a:t>
            </a:r>
            <a:endParaRPr sz="1600"/>
          </a:p>
        </p:txBody>
      </p:sp>
      <p:sp>
        <p:nvSpPr>
          <p:cNvPr id="651" name="Google Shape;651;p27"/>
          <p:cNvSpPr txBox="1"/>
          <p:nvPr/>
        </p:nvSpPr>
        <p:spPr>
          <a:xfrm>
            <a:off x="17439679" y="7946517"/>
            <a:ext cx="1620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00">
                <a:solidFill>
                  <a:schemeClr val="accent5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04</a:t>
            </a:r>
            <a:endParaRPr sz="1600"/>
          </a:p>
        </p:txBody>
      </p:sp>
      <p:sp>
        <p:nvSpPr>
          <p:cNvPr id="652" name="Google Shape;652;p27"/>
          <p:cNvSpPr/>
          <p:nvPr/>
        </p:nvSpPr>
        <p:spPr>
          <a:xfrm rot="5400000">
            <a:off x="11481557" y="4612928"/>
            <a:ext cx="8048383" cy="4717612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149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53" name="Google Shape;653;p27"/>
          <p:cNvSpPr txBox="1"/>
          <p:nvPr/>
        </p:nvSpPr>
        <p:spPr>
          <a:xfrm>
            <a:off x="12887175" y="5797975"/>
            <a:ext cx="4552500" cy="2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Discover what challenges people are facing through POVs and HMWs</a:t>
            </a:r>
            <a:endParaRPr sz="1600"/>
          </a:p>
        </p:txBody>
      </p:sp>
      <p:sp>
        <p:nvSpPr>
          <p:cNvPr id="654" name="Google Shape;654;p27"/>
          <p:cNvSpPr txBox="1"/>
          <p:nvPr/>
        </p:nvSpPr>
        <p:spPr>
          <a:xfrm>
            <a:off x="12844125" y="4049050"/>
            <a:ext cx="46386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accent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Find inspired challenges</a:t>
            </a:r>
            <a:endParaRPr sz="1600"/>
          </a:p>
        </p:txBody>
      </p:sp>
      <p:sp>
        <p:nvSpPr>
          <p:cNvPr id="655" name="Google Shape;655;p27"/>
          <p:cNvSpPr txBox="1"/>
          <p:nvPr/>
        </p:nvSpPr>
        <p:spPr>
          <a:xfrm>
            <a:off x="10844187" y="4172055"/>
            <a:ext cx="1620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00">
                <a:solidFill>
                  <a:schemeClr val="accent4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03</a:t>
            </a:r>
            <a:endParaRPr sz="1600"/>
          </a:p>
        </p:txBody>
      </p:sp>
      <p:sp>
        <p:nvSpPr>
          <p:cNvPr id="656" name="Google Shape;656;p27"/>
          <p:cNvSpPr/>
          <p:nvPr/>
        </p:nvSpPr>
        <p:spPr>
          <a:xfrm rot="5400000">
            <a:off x="5786415" y="6378352"/>
            <a:ext cx="8048383" cy="4717612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149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57" name="Google Shape;657;p27"/>
          <p:cNvSpPr txBox="1"/>
          <p:nvPr/>
        </p:nvSpPr>
        <p:spPr>
          <a:xfrm>
            <a:off x="6765329" y="9744300"/>
            <a:ext cx="43722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Explore  aspects of  media and entertainment</a:t>
            </a:r>
            <a:endParaRPr sz="1600"/>
          </a:p>
        </p:txBody>
      </p:sp>
      <p:sp>
        <p:nvSpPr>
          <p:cNvPr id="658" name="Google Shape;658;p27"/>
          <p:cNvSpPr txBox="1"/>
          <p:nvPr/>
        </p:nvSpPr>
        <p:spPr>
          <a:xfrm>
            <a:off x="6892575" y="8174400"/>
            <a:ext cx="43722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Narrow down domain </a:t>
            </a:r>
            <a:endParaRPr sz="1600"/>
          </a:p>
        </p:txBody>
      </p:sp>
      <p:sp>
        <p:nvSpPr>
          <p:cNvPr id="659" name="Google Shape;659;p27"/>
          <p:cNvSpPr txBox="1"/>
          <p:nvPr/>
        </p:nvSpPr>
        <p:spPr>
          <a:xfrm>
            <a:off x="5272570" y="8313004"/>
            <a:ext cx="1620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02</a:t>
            </a:r>
            <a:endParaRPr sz="1600"/>
          </a:p>
        </p:txBody>
      </p:sp>
      <p:sp>
        <p:nvSpPr>
          <p:cNvPr id="660" name="Google Shape;660;p27"/>
          <p:cNvSpPr/>
          <p:nvPr/>
        </p:nvSpPr>
        <p:spPr>
          <a:xfrm rot="5400000">
            <a:off x="91273" y="4612927"/>
            <a:ext cx="8048383" cy="4717612"/>
          </a:xfrm>
          <a:custGeom>
            <a:rect b="b" l="l" r="r" t="t"/>
            <a:pathLst>
              <a:path extrusionOk="0" h="1444904" w="1444952">
                <a:moveTo>
                  <a:pt x="722477" y="0"/>
                </a:moveTo>
                <a:lnTo>
                  <a:pt x="0" y="1444904"/>
                </a:lnTo>
                <a:lnTo>
                  <a:pt x="1444952" y="1444904"/>
                </a:lnTo>
                <a:lnTo>
                  <a:pt x="722477" y="0"/>
                </a:lnTo>
                <a:close/>
              </a:path>
            </a:pathLst>
          </a:custGeom>
          <a:solidFill>
            <a:schemeClr val="accent6">
              <a:alpha val="149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1" name="Google Shape;661;p27"/>
          <p:cNvSpPr txBox="1"/>
          <p:nvPr/>
        </p:nvSpPr>
        <p:spPr>
          <a:xfrm>
            <a:off x="2112073" y="5970119"/>
            <a:ext cx="36234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Diversify the age group and gender group</a:t>
            </a:r>
            <a:endParaRPr sz="1800"/>
          </a:p>
        </p:txBody>
      </p:sp>
      <p:sp>
        <p:nvSpPr>
          <p:cNvPr id="662" name="Google Shape;662;p27"/>
          <p:cNvSpPr txBox="1"/>
          <p:nvPr/>
        </p:nvSpPr>
        <p:spPr>
          <a:xfrm>
            <a:off x="2112059" y="4049046"/>
            <a:ext cx="3623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More Interviews</a:t>
            </a:r>
            <a:endParaRPr sz="1800"/>
          </a:p>
        </p:txBody>
      </p:sp>
      <p:sp>
        <p:nvSpPr>
          <p:cNvPr id="663" name="Google Shape;663;p27"/>
          <p:cNvSpPr txBox="1"/>
          <p:nvPr/>
        </p:nvSpPr>
        <p:spPr>
          <a:xfrm>
            <a:off x="84350" y="3886302"/>
            <a:ext cx="1811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00">
                <a:solidFill>
                  <a:schemeClr val="accent3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01</a:t>
            </a:r>
            <a:endParaRPr sz="1800"/>
          </a:p>
        </p:txBody>
      </p:sp>
      <p:sp>
        <p:nvSpPr>
          <p:cNvPr id="664" name="Google Shape;664;p27"/>
          <p:cNvSpPr txBox="1"/>
          <p:nvPr/>
        </p:nvSpPr>
        <p:spPr>
          <a:xfrm>
            <a:off x="1520825" y="766353"/>
            <a:ext cx="21336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Next Steps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8"/>
          <p:cNvSpPr/>
          <p:nvPr/>
        </p:nvSpPr>
        <p:spPr>
          <a:xfrm>
            <a:off x="-3730088" y="5272282"/>
            <a:ext cx="8011200" cy="8011200"/>
          </a:xfrm>
          <a:prstGeom prst="ellipse">
            <a:avLst/>
          </a:prstGeom>
          <a:noFill/>
          <a:ln cap="rnd" cmpd="sng" w="2540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70" name="Google Shape;670;p28"/>
          <p:cNvSpPr/>
          <p:nvPr/>
        </p:nvSpPr>
        <p:spPr>
          <a:xfrm>
            <a:off x="14183883" y="-5696094"/>
            <a:ext cx="15378657" cy="18499410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chemeClr val="accent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71" name="Google Shape;671;p28"/>
          <p:cNvSpPr txBox="1"/>
          <p:nvPr/>
        </p:nvSpPr>
        <p:spPr>
          <a:xfrm>
            <a:off x="11803250" y="5490850"/>
            <a:ext cx="12148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chemeClr val="accent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Thank You!</a:t>
            </a:r>
            <a:endParaRPr sz="12000">
              <a:solidFill>
                <a:schemeClr val="accent2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672" name="Google Shape;6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43250" y="-455300"/>
            <a:ext cx="24377650" cy="14626590"/>
          </a:xfrm>
          <a:prstGeom prst="rect">
            <a:avLst/>
          </a:prstGeom>
          <a:noFill/>
          <a:ln cap="rnd" cmpd="sng" w="2540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3" name="Google Shape;673;p28"/>
          <p:cNvSpPr/>
          <p:nvPr/>
        </p:nvSpPr>
        <p:spPr>
          <a:xfrm>
            <a:off x="8569236" y="997539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674" name="Google Shape;674;p28"/>
          <p:cNvGrpSpPr/>
          <p:nvPr/>
        </p:nvGrpSpPr>
        <p:grpSpPr>
          <a:xfrm>
            <a:off x="16820526" y="9120753"/>
            <a:ext cx="1461110" cy="1317528"/>
            <a:chOff x="13668051" y="2148234"/>
            <a:chExt cx="1461110" cy="1317528"/>
          </a:xfrm>
        </p:grpSpPr>
        <p:sp>
          <p:nvSpPr>
            <p:cNvPr id="675" name="Google Shape;675;p28"/>
            <p:cNvSpPr/>
            <p:nvPr/>
          </p:nvSpPr>
          <p:spPr>
            <a:xfrm>
              <a:off x="13668053" y="2148234"/>
              <a:ext cx="1461108" cy="1317528"/>
            </a:xfrm>
            <a:custGeom>
              <a:rect b="b" l="l" r="r" t="t"/>
              <a:pathLst>
                <a:path extrusionOk="0" h="1317528" w="1461108">
                  <a:moveTo>
                    <a:pt x="1461108" y="0"/>
                  </a:moveTo>
                  <a:cubicBezTo>
                    <a:pt x="1312470" y="781749"/>
                    <a:pt x="1279340" y="1253957"/>
                    <a:pt x="988187" y="1306510"/>
                  </a:cubicBezTo>
                  <a:cubicBezTo>
                    <a:pt x="550460" y="1385519"/>
                    <a:pt x="107448" y="1013927"/>
                    <a:pt x="0" y="1008130"/>
                  </a:cubicBezTo>
                  <a:cubicBezTo>
                    <a:pt x="0" y="1008130"/>
                    <a:pt x="55418" y="1189411"/>
                    <a:pt x="45133" y="1190983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676" name="Google Shape;676;p28"/>
            <p:cNvSpPr/>
            <p:nvPr/>
          </p:nvSpPr>
          <p:spPr>
            <a:xfrm>
              <a:off x="13668051" y="3089077"/>
              <a:ext cx="197962" cy="45119"/>
            </a:xfrm>
            <a:custGeom>
              <a:rect b="b" l="l" r="r" t="t"/>
              <a:pathLst>
                <a:path extrusionOk="0" h="45119" w="197962">
                  <a:moveTo>
                    <a:pt x="197962" y="0"/>
                  </a:moveTo>
                  <a:cubicBezTo>
                    <a:pt x="197962" y="0"/>
                    <a:pt x="57728" y="18093"/>
                    <a:pt x="0" y="45119"/>
                  </a:cubicBezTo>
                </a:path>
              </a:pathLst>
            </a:custGeom>
            <a:noFill/>
            <a:ln cap="rnd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677" name="Google Shape;677;p28"/>
          <p:cNvSpPr txBox="1"/>
          <p:nvPr/>
        </p:nvSpPr>
        <p:spPr>
          <a:xfrm>
            <a:off x="11991565" y="9120747"/>
            <a:ext cx="8454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Any Questions?</a:t>
            </a:r>
            <a:endParaRPr sz="4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9"/>
          <p:cNvSpPr/>
          <p:nvPr/>
        </p:nvSpPr>
        <p:spPr>
          <a:xfrm rot="10800000">
            <a:off x="-1578547" y="-964608"/>
            <a:ext cx="8451927" cy="3236530"/>
          </a:xfrm>
          <a:custGeom>
            <a:rect b="b" l="l" r="r" t="t"/>
            <a:pathLst>
              <a:path extrusionOk="0" h="2835055" w="7403509">
                <a:moveTo>
                  <a:pt x="0" y="2835056"/>
                </a:moveTo>
                <a:cubicBezTo>
                  <a:pt x="0" y="2835056"/>
                  <a:pt x="1486425" y="-1331743"/>
                  <a:pt x="2972842" y="437721"/>
                </a:cubicBezTo>
                <a:cubicBezTo>
                  <a:pt x="4459257" y="2207175"/>
                  <a:pt x="4815406" y="-304318"/>
                  <a:pt x="5795022" y="523340"/>
                </a:cubicBezTo>
                <a:cubicBezTo>
                  <a:pt x="6774637" y="1350988"/>
                  <a:pt x="7403510" y="2321343"/>
                  <a:pt x="7403510" y="2321343"/>
                </a:cubicBezTo>
                <a:lnTo>
                  <a:pt x="0" y="283505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3" name="Google Shape;683;p29"/>
          <p:cNvSpPr/>
          <p:nvPr/>
        </p:nvSpPr>
        <p:spPr>
          <a:xfrm>
            <a:off x="-52091" y="743710"/>
            <a:ext cx="4083552" cy="1134659"/>
          </a:xfrm>
          <a:custGeom>
            <a:rect b="b" l="l" r="r" t="t"/>
            <a:pathLst>
              <a:path extrusionOk="0" h="1134659" w="4083552">
                <a:moveTo>
                  <a:pt x="4083553" y="21372"/>
                </a:moveTo>
                <a:cubicBezTo>
                  <a:pt x="4026719" y="6821"/>
                  <a:pt x="3969247" y="-663"/>
                  <a:pt x="3910502" y="46"/>
                </a:cubicBezTo>
                <a:cubicBezTo>
                  <a:pt x="3662795" y="3041"/>
                  <a:pt x="3436857" y="137432"/>
                  <a:pt x="3228523" y="256345"/>
                </a:cubicBezTo>
                <a:cubicBezTo>
                  <a:pt x="3007464" y="382515"/>
                  <a:pt x="2780166" y="518096"/>
                  <a:pt x="2523966" y="556977"/>
                </a:cubicBezTo>
                <a:cubicBezTo>
                  <a:pt x="2228622" y="601803"/>
                  <a:pt x="1934580" y="530748"/>
                  <a:pt x="1646720" y="471494"/>
                </a:cubicBezTo>
                <a:cubicBezTo>
                  <a:pt x="1351661" y="410757"/>
                  <a:pt x="1059912" y="371686"/>
                  <a:pt x="764786" y="453551"/>
                </a:cubicBezTo>
                <a:cubicBezTo>
                  <a:pt x="498296" y="527469"/>
                  <a:pt x="254849" y="662530"/>
                  <a:pt x="0" y="766438"/>
                </a:cubicBezTo>
                <a:moveTo>
                  <a:pt x="4083553" y="389592"/>
                </a:moveTo>
                <a:cubicBezTo>
                  <a:pt x="4026719" y="375031"/>
                  <a:pt x="3969247" y="367548"/>
                  <a:pt x="3910502" y="368266"/>
                </a:cubicBezTo>
                <a:cubicBezTo>
                  <a:pt x="3662795" y="371261"/>
                  <a:pt x="3436857" y="505652"/>
                  <a:pt x="3228523" y="624555"/>
                </a:cubicBezTo>
                <a:cubicBezTo>
                  <a:pt x="3007464" y="750735"/>
                  <a:pt x="2780166" y="886315"/>
                  <a:pt x="2523966" y="925198"/>
                </a:cubicBezTo>
                <a:cubicBezTo>
                  <a:pt x="2228622" y="970023"/>
                  <a:pt x="1934580" y="898967"/>
                  <a:pt x="1646720" y="839714"/>
                </a:cubicBezTo>
                <a:cubicBezTo>
                  <a:pt x="1351661" y="778977"/>
                  <a:pt x="1059912" y="739906"/>
                  <a:pt x="764786" y="821761"/>
                </a:cubicBezTo>
                <a:cubicBezTo>
                  <a:pt x="498296" y="895679"/>
                  <a:pt x="254849" y="1030751"/>
                  <a:pt x="0" y="1134659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4" name="Google Shape;684;p29"/>
          <p:cNvSpPr/>
          <p:nvPr/>
        </p:nvSpPr>
        <p:spPr>
          <a:xfrm rot="-9900000">
            <a:off x="21980268" y="11332299"/>
            <a:ext cx="3927303" cy="3254254"/>
          </a:xfrm>
          <a:custGeom>
            <a:rect b="b" l="l" r="r" t="t"/>
            <a:pathLst>
              <a:path extrusionOk="0" h="1100646" w="1328283">
                <a:moveTo>
                  <a:pt x="1307359" y="0"/>
                </a:moveTo>
                <a:cubicBezTo>
                  <a:pt x="1339394" y="283916"/>
                  <a:pt x="1372914" y="701020"/>
                  <a:pt x="1093904" y="885185"/>
                </a:cubicBezTo>
                <a:cubicBezTo>
                  <a:pt x="1010030" y="940546"/>
                  <a:pt x="839812" y="929177"/>
                  <a:pt x="795648" y="824072"/>
                </a:cubicBezTo>
                <a:cubicBezTo>
                  <a:pt x="763124" y="746647"/>
                  <a:pt x="767569" y="627653"/>
                  <a:pt x="807747" y="554853"/>
                </a:cubicBezTo>
                <a:cubicBezTo>
                  <a:pt x="823267" y="526731"/>
                  <a:pt x="846126" y="499963"/>
                  <a:pt x="877292" y="492156"/>
                </a:cubicBezTo>
                <a:cubicBezTo>
                  <a:pt x="934275" y="477882"/>
                  <a:pt x="957031" y="531499"/>
                  <a:pt x="950439" y="577707"/>
                </a:cubicBezTo>
                <a:cubicBezTo>
                  <a:pt x="939258" y="656091"/>
                  <a:pt x="908274" y="754660"/>
                  <a:pt x="862915" y="820730"/>
                </a:cubicBezTo>
                <a:cubicBezTo>
                  <a:pt x="762708" y="966694"/>
                  <a:pt x="592666" y="1066617"/>
                  <a:pt x="414252" y="1070693"/>
                </a:cubicBezTo>
                <a:cubicBezTo>
                  <a:pt x="345742" y="1072258"/>
                  <a:pt x="277447" y="1061132"/>
                  <a:pt x="210981" y="1044458"/>
                </a:cubicBezTo>
                <a:cubicBezTo>
                  <a:pt x="137737" y="1026083"/>
                  <a:pt x="69720" y="995545"/>
                  <a:pt x="0" y="967670"/>
                </a:cubicBezTo>
                <a:cubicBezTo>
                  <a:pt x="0" y="967670"/>
                  <a:pt x="0" y="1043657"/>
                  <a:pt x="28508" y="1100647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5" name="Google Shape;685;p29"/>
          <p:cNvSpPr/>
          <p:nvPr/>
        </p:nvSpPr>
        <p:spPr>
          <a:xfrm rot="-9900000">
            <a:off x="25734863" y="12219771"/>
            <a:ext cx="421448" cy="84248"/>
          </a:xfrm>
          <a:custGeom>
            <a:rect b="b" l="l" r="r" t="t"/>
            <a:pathLst>
              <a:path extrusionOk="0" h="28494" w="142541">
                <a:moveTo>
                  <a:pt x="142542" y="0"/>
                </a:moveTo>
                <a:cubicBezTo>
                  <a:pt x="142542" y="0"/>
                  <a:pt x="57728" y="1469"/>
                  <a:pt x="0" y="28495"/>
                </a:cubicBezTo>
              </a:path>
            </a:pathLst>
          </a:custGeom>
          <a:noFill/>
          <a:ln cap="rnd" cmpd="sng" w="508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6" name="Google Shape;686;p29"/>
          <p:cNvSpPr/>
          <p:nvPr/>
        </p:nvSpPr>
        <p:spPr>
          <a:xfrm rot="9900000">
            <a:off x="-3838818" y="12864930"/>
            <a:ext cx="7682947" cy="5203527"/>
          </a:xfrm>
          <a:custGeom>
            <a:rect b="b" l="l" r="r" t="t"/>
            <a:pathLst>
              <a:path extrusionOk="0" h="2502290" w="3694602">
                <a:moveTo>
                  <a:pt x="9" y="838041"/>
                </a:moveTo>
                <a:cubicBezTo>
                  <a:pt x="9" y="838041"/>
                  <a:pt x="-23229" y="3142662"/>
                  <a:pt x="2231329" y="2327899"/>
                </a:cubicBezTo>
                <a:cubicBezTo>
                  <a:pt x="4485887" y="1513136"/>
                  <a:pt x="3463204" y="0"/>
                  <a:pt x="3463204" y="0"/>
                </a:cubicBezTo>
                <a:lnTo>
                  <a:pt x="3044829" y="116400"/>
                </a:lnTo>
                <a:cubicBezTo>
                  <a:pt x="3044829" y="116400"/>
                  <a:pt x="3439956" y="1047554"/>
                  <a:pt x="3021591" y="1070832"/>
                </a:cubicBezTo>
                <a:cubicBezTo>
                  <a:pt x="2603217" y="1094110"/>
                  <a:pt x="2347549" y="280964"/>
                  <a:pt x="2347549" y="280964"/>
                </a:cubicBezTo>
                <a:lnTo>
                  <a:pt x="1847299" y="395747"/>
                </a:lnTo>
                <a:cubicBezTo>
                  <a:pt x="1847299" y="395747"/>
                  <a:pt x="2231329" y="1606248"/>
                  <a:pt x="1743230" y="1582970"/>
                </a:cubicBezTo>
                <a:cubicBezTo>
                  <a:pt x="1255132" y="1559692"/>
                  <a:pt x="1162160" y="535416"/>
                  <a:pt x="1162160" y="535416"/>
                </a:cubicBezTo>
                <a:lnTo>
                  <a:pt x="836758" y="605251"/>
                </a:lnTo>
                <a:cubicBezTo>
                  <a:pt x="836758" y="605251"/>
                  <a:pt x="1324856" y="1908874"/>
                  <a:pt x="906482" y="1862317"/>
                </a:cubicBezTo>
                <a:cubicBezTo>
                  <a:pt x="488108" y="1815761"/>
                  <a:pt x="441622" y="698373"/>
                  <a:pt x="441622" y="698373"/>
                </a:cubicBezTo>
                <a:lnTo>
                  <a:pt x="9" y="838041"/>
                </a:lnTo>
                <a:close/>
              </a:path>
            </a:pathLst>
          </a:custGeom>
          <a:solidFill>
            <a:srgbClr val="2330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7" name="Google Shape;687;p29"/>
          <p:cNvSpPr/>
          <p:nvPr/>
        </p:nvSpPr>
        <p:spPr>
          <a:xfrm>
            <a:off x="22278687" y="-8251017"/>
            <a:ext cx="15376745" cy="18497111"/>
          </a:xfrm>
          <a:custGeom>
            <a:rect b="b" l="l" r="r" t="t"/>
            <a:pathLst>
              <a:path extrusionOk="0" h="3502018" w="2911246">
                <a:moveTo>
                  <a:pt x="1046922" y="979517"/>
                </a:moveTo>
                <a:cubicBezTo>
                  <a:pt x="1036391" y="980752"/>
                  <a:pt x="1035868" y="986955"/>
                  <a:pt x="1034243" y="996436"/>
                </a:cubicBezTo>
                <a:cubicBezTo>
                  <a:pt x="1024311" y="1054219"/>
                  <a:pt x="1017449" y="1112715"/>
                  <a:pt x="1009076" y="1170746"/>
                </a:cubicBezTo>
                <a:cubicBezTo>
                  <a:pt x="1003421" y="1209958"/>
                  <a:pt x="997766" y="1249171"/>
                  <a:pt x="992111" y="1288383"/>
                </a:cubicBezTo>
                <a:cubicBezTo>
                  <a:pt x="992738" y="1291366"/>
                  <a:pt x="992861" y="1294492"/>
                  <a:pt x="992329" y="1297503"/>
                </a:cubicBezTo>
                <a:cubicBezTo>
                  <a:pt x="992253" y="1297968"/>
                  <a:pt x="992206" y="1298272"/>
                  <a:pt x="992158" y="1298519"/>
                </a:cubicBezTo>
                <a:cubicBezTo>
                  <a:pt x="992111" y="1299004"/>
                  <a:pt x="992053" y="1299498"/>
                  <a:pt x="992006" y="1299982"/>
                </a:cubicBezTo>
                <a:cubicBezTo>
                  <a:pt x="991882" y="1301492"/>
                  <a:pt x="991787" y="1303012"/>
                  <a:pt x="991711" y="1304532"/>
                </a:cubicBezTo>
                <a:cubicBezTo>
                  <a:pt x="991540" y="1308085"/>
                  <a:pt x="991521" y="1311647"/>
                  <a:pt x="991483" y="1315200"/>
                </a:cubicBezTo>
                <a:cubicBezTo>
                  <a:pt x="991436" y="1321811"/>
                  <a:pt x="991331" y="1328394"/>
                  <a:pt x="990514" y="1334968"/>
                </a:cubicBezTo>
                <a:cubicBezTo>
                  <a:pt x="990238" y="1337276"/>
                  <a:pt x="989763" y="1339489"/>
                  <a:pt x="989354" y="1341740"/>
                </a:cubicBezTo>
                <a:cubicBezTo>
                  <a:pt x="989098" y="1355885"/>
                  <a:pt x="986684" y="1370020"/>
                  <a:pt x="982483" y="1383489"/>
                </a:cubicBezTo>
                <a:cubicBezTo>
                  <a:pt x="970926" y="1420527"/>
                  <a:pt x="948583" y="1452757"/>
                  <a:pt x="928301" y="1485378"/>
                </a:cubicBezTo>
                <a:cubicBezTo>
                  <a:pt x="910119" y="1514626"/>
                  <a:pt x="890227" y="1546999"/>
                  <a:pt x="890940" y="1582668"/>
                </a:cubicBezTo>
                <a:cubicBezTo>
                  <a:pt x="891890" y="1630725"/>
                  <a:pt x="935106" y="1670080"/>
                  <a:pt x="963721" y="1704467"/>
                </a:cubicBezTo>
                <a:cubicBezTo>
                  <a:pt x="1001482" y="1749825"/>
                  <a:pt x="1039242" y="1795184"/>
                  <a:pt x="1077002" y="1840543"/>
                </a:cubicBezTo>
                <a:cubicBezTo>
                  <a:pt x="1114753" y="1885901"/>
                  <a:pt x="1152514" y="1931260"/>
                  <a:pt x="1190274" y="1976619"/>
                </a:cubicBezTo>
                <a:cubicBezTo>
                  <a:pt x="1218397" y="2010398"/>
                  <a:pt x="1248991" y="2051548"/>
                  <a:pt x="1293272" y="2064201"/>
                </a:cubicBezTo>
                <a:cubicBezTo>
                  <a:pt x="1318629" y="2071449"/>
                  <a:pt x="1345241" y="2067269"/>
                  <a:pt x="1370674" y="2062605"/>
                </a:cubicBezTo>
                <a:cubicBezTo>
                  <a:pt x="1395899" y="2057970"/>
                  <a:pt x="1420980" y="2053733"/>
                  <a:pt x="1446594" y="2051957"/>
                </a:cubicBezTo>
                <a:cubicBezTo>
                  <a:pt x="1489781" y="2048955"/>
                  <a:pt x="1534252" y="2050921"/>
                  <a:pt x="1576394" y="2039560"/>
                </a:cubicBezTo>
                <a:cubicBezTo>
                  <a:pt x="1618707" y="2028161"/>
                  <a:pt x="1649805" y="2000158"/>
                  <a:pt x="1663614" y="1958257"/>
                </a:cubicBezTo>
                <a:cubicBezTo>
                  <a:pt x="1677804" y="1915168"/>
                  <a:pt x="1676749" y="1868527"/>
                  <a:pt x="1674582" y="1823767"/>
                </a:cubicBezTo>
                <a:cubicBezTo>
                  <a:pt x="1669469" y="1717975"/>
                  <a:pt x="1647067" y="1613227"/>
                  <a:pt x="1609383" y="1514265"/>
                </a:cubicBezTo>
                <a:cubicBezTo>
                  <a:pt x="1590698" y="1465182"/>
                  <a:pt x="1568059" y="1417363"/>
                  <a:pt x="1541494" y="1372043"/>
                </a:cubicBezTo>
                <a:cubicBezTo>
                  <a:pt x="1529538" y="1351648"/>
                  <a:pt x="1516137" y="1331282"/>
                  <a:pt x="1497423" y="1316387"/>
                </a:cubicBezTo>
                <a:cubicBezTo>
                  <a:pt x="1479194" y="1301891"/>
                  <a:pt x="1456935" y="1293751"/>
                  <a:pt x="1435008" y="1286702"/>
                </a:cubicBezTo>
                <a:cubicBezTo>
                  <a:pt x="1389188" y="1271978"/>
                  <a:pt x="1345802" y="1258442"/>
                  <a:pt x="1308954" y="1226002"/>
                </a:cubicBezTo>
                <a:cubicBezTo>
                  <a:pt x="1274425" y="1195605"/>
                  <a:pt x="1249058" y="1156079"/>
                  <a:pt x="1224233" y="1117807"/>
                </a:cubicBezTo>
                <a:cubicBezTo>
                  <a:pt x="1199237" y="1079278"/>
                  <a:pt x="1173518" y="1040607"/>
                  <a:pt x="1137031" y="1011843"/>
                </a:cubicBezTo>
                <a:cubicBezTo>
                  <a:pt x="1120475" y="998782"/>
                  <a:pt x="1101580" y="988133"/>
                  <a:pt x="1081080" y="982842"/>
                </a:cubicBezTo>
                <a:cubicBezTo>
                  <a:pt x="1070188" y="980030"/>
                  <a:pt x="1058184" y="978188"/>
                  <a:pt x="1046922" y="979517"/>
                </a:cubicBezTo>
                <a:close/>
                <a:moveTo>
                  <a:pt x="1063031" y="939728"/>
                </a:moveTo>
                <a:cubicBezTo>
                  <a:pt x="1168728" y="947556"/>
                  <a:pt x="1225221" y="1048843"/>
                  <a:pt x="1278036" y="1127021"/>
                </a:cubicBezTo>
                <a:cubicBezTo>
                  <a:pt x="1304496" y="1166186"/>
                  <a:pt x="1334900" y="1204059"/>
                  <a:pt x="1378430" y="1224891"/>
                </a:cubicBezTo>
                <a:cubicBezTo>
                  <a:pt x="1424136" y="1246758"/>
                  <a:pt x="1476761" y="1251166"/>
                  <a:pt x="1518209" y="1282304"/>
                </a:cubicBezTo>
                <a:cubicBezTo>
                  <a:pt x="1561025" y="1314459"/>
                  <a:pt x="1586098" y="1366932"/>
                  <a:pt x="1609069" y="1413925"/>
                </a:cubicBezTo>
                <a:cubicBezTo>
                  <a:pt x="1633799" y="1464527"/>
                  <a:pt x="1654585" y="1517152"/>
                  <a:pt x="1670914" y="1571051"/>
                </a:cubicBezTo>
                <a:cubicBezTo>
                  <a:pt x="1687527" y="1625852"/>
                  <a:pt x="1699312" y="1681906"/>
                  <a:pt x="1706811" y="1738654"/>
                </a:cubicBezTo>
                <a:cubicBezTo>
                  <a:pt x="1713873" y="1792040"/>
                  <a:pt x="1718520" y="1847192"/>
                  <a:pt x="1714414" y="1901024"/>
                </a:cubicBezTo>
                <a:cubicBezTo>
                  <a:pt x="1710812" y="1948406"/>
                  <a:pt x="1698884" y="1996795"/>
                  <a:pt x="1665867" y="2032626"/>
                </a:cubicBezTo>
                <a:cubicBezTo>
                  <a:pt x="1633087" y="2068200"/>
                  <a:pt x="1586088" y="2081224"/>
                  <a:pt x="1539555" y="2086334"/>
                </a:cubicBezTo>
                <a:cubicBezTo>
                  <a:pt x="1489934" y="2091777"/>
                  <a:pt x="1440283" y="2090134"/>
                  <a:pt x="1391013" y="2099301"/>
                </a:cubicBezTo>
                <a:cubicBezTo>
                  <a:pt x="1362149" y="2104677"/>
                  <a:pt x="1332857" y="2110396"/>
                  <a:pt x="1303422" y="2106739"/>
                </a:cubicBezTo>
                <a:cubicBezTo>
                  <a:pt x="1278550" y="2103642"/>
                  <a:pt x="1255283" y="2093839"/>
                  <a:pt x="1235068" y="2079086"/>
                </a:cubicBezTo>
                <a:cubicBezTo>
                  <a:pt x="1191443" y="2047264"/>
                  <a:pt x="1159053" y="2001288"/>
                  <a:pt x="1124828" y="1960176"/>
                </a:cubicBezTo>
                <a:cubicBezTo>
                  <a:pt x="1084254" y="1911435"/>
                  <a:pt x="1043681" y="1862695"/>
                  <a:pt x="1003107" y="1813945"/>
                </a:cubicBezTo>
                <a:cubicBezTo>
                  <a:pt x="964006" y="1766981"/>
                  <a:pt x="922646" y="1721128"/>
                  <a:pt x="886045" y="1672179"/>
                </a:cubicBezTo>
                <a:cubicBezTo>
                  <a:pt x="857494" y="1633993"/>
                  <a:pt x="843342" y="1590059"/>
                  <a:pt x="856230" y="1543066"/>
                </a:cubicBezTo>
                <a:cubicBezTo>
                  <a:pt x="866998" y="1503825"/>
                  <a:pt x="891149" y="1469951"/>
                  <a:pt x="912296" y="1435801"/>
                </a:cubicBezTo>
                <a:cubicBezTo>
                  <a:pt x="918407" y="1425941"/>
                  <a:pt x="924423" y="1415872"/>
                  <a:pt x="929776" y="1405527"/>
                </a:cubicBezTo>
                <a:cubicBezTo>
                  <a:pt x="935567" y="1390291"/>
                  <a:pt x="939648" y="1374503"/>
                  <a:pt x="942019" y="1358383"/>
                </a:cubicBezTo>
                <a:cubicBezTo>
                  <a:pt x="942376" y="1355400"/>
                  <a:pt x="942726" y="1352427"/>
                  <a:pt x="942972" y="1349435"/>
                </a:cubicBezTo>
                <a:cubicBezTo>
                  <a:pt x="943205" y="1346576"/>
                  <a:pt x="943925" y="1343944"/>
                  <a:pt x="945016" y="1341579"/>
                </a:cubicBezTo>
                <a:cubicBezTo>
                  <a:pt x="944906" y="1339746"/>
                  <a:pt x="944915" y="1337884"/>
                  <a:pt x="945190" y="1335984"/>
                </a:cubicBezTo>
                <a:cubicBezTo>
                  <a:pt x="949608" y="1305359"/>
                  <a:pt x="954027" y="1274743"/>
                  <a:pt x="958437" y="1244117"/>
                </a:cubicBezTo>
                <a:cubicBezTo>
                  <a:pt x="967400" y="1182002"/>
                  <a:pt x="976362" y="1119887"/>
                  <a:pt x="985324" y="1057772"/>
                </a:cubicBezTo>
                <a:cubicBezTo>
                  <a:pt x="987720" y="1041148"/>
                  <a:pt x="990115" y="1024525"/>
                  <a:pt x="992510" y="1007901"/>
                </a:cubicBezTo>
                <a:cubicBezTo>
                  <a:pt x="994268" y="995761"/>
                  <a:pt x="995057" y="982842"/>
                  <a:pt x="999495" y="971291"/>
                </a:cubicBezTo>
                <a:cubicBezTo>
                  <a:pt x="1009836" y="944393"/>
                  <a:pt x="1036666" y="937771"/>
                  <a:pt x="1063031" y="939728"/>
                </a:cubicBezTo>
                <a:close/>
                <a:moveTo>
                  <a:pt x="904907" y="579193"/>
                </a:moveTo>
                <a:cubicBezTo>
                  <a:pt x="886462" y="581470"/>
                  <a:pt x="868549" y="586768"/>
                  <a:pt x="852933" y="596400"/>
                </a:cubicBezTo>
                <a:cubicBezTo>
                  <a:pt x="811485" y="621944"/>
                  <a:pt x="813243" y="672013"/>
                  <a:pt x="813329" y="715111"/>
                </a:cubicBezTo>
                <a:cubicBezTo>
                  <a:pt x="813490" y="800959"/>
                  <a:pt x="813658" y="886799"/>
                  <a:pt x="813822" y="972640"/>
                </a:cubicBezTo>
                <a:cubicBezTo>
                  <a:pt x="816250" y="997148"/>
                  <a:pt x="818679" y="1021647"/>
                  <a:pt x="821107" y="1046155"/>
                </a:cubicBezTo>
                <a:cubicBezTo>
                  <a:pt x="821406" y="1049175"/>
                  <a:pt x="820686" y="1051940"/>
                  <a:pt x="819389" y="1054419"/>
                </a:cubicBezTo>
                <a:cubicBezTo>
                  <a:pt x="809636" y="1086583"/>
                  <a:pt x="797548" y="1117912"/>
                  <a:pt x="784027" y="1148670"/>
                </a:cubicBezTo>
                <a:cubicBezTo>
                  <a:pt x="730052" y="1271523"/>
                  <a:pt x="649333" y="1383271"/>
                  <a:pt x="610137" y="1512460"/>
                </a:cubicBezTo>
                <a:cubicBezTo>
                  <a:pt x="577338" y="1620571"/>
                  <a:pt x="570039" y="1751441"/>
                  <a:pt x="641929" y="1846157"/>
                </a:cubicBezTo>
                <a:cubicBezTo>
                  <a:pt x="680193" y="1896579"/>
                  <a:pt x="737304" y="1927318"/>
                  <a:pt x="789511" y="1960936"/>
                </a:cubicBezTo>
                <a:cubicBezTo>
                  <a:pt x="838429" y="1992454"/>
                  <a:pt x="881465" y="2028931"/>
                  <a:pt x="918978" y="2073454"/>
                </a:cubicBezTo>
                <a:cubicBezTo>
                  <a:pt x="986219" y="2153285"/>
                  <a:pt x="1036382" y="2247593"/>
                  <a:pt x="1111570" y="2320708"/>
                </a:cubicBezTo>
                <a:cubicBezTo>
                  <a:pt x="1146688" y="2354867"/>
                  <a:pt x="1187937" y="2382453"/>
                  <a:pt x="1235543" y="2395543"/>
                </a:cubicBezTo>
                <a:cubicBezTo>
                  <a:pt x="1303233" y="2414133"/>
                  <a:pt x="1373393" y="2400378"/>
                  <a:pt x="1437879" y="2376468"/>
                </a:cubicBezTo>
                <a:cubicBezTo>
                  <a:pt x="1507945" y="2350498"/>
                  <a:pt x="1572963" y="2312206"/>
                  <a:pt x="1638334" y="2276489"/>
                </a:cubicBezTo>
                <a:cubicBezTo>
                  <a:pt x="1706907" y="2239015"/>
                  <a:pt x="1775470" y="2201550"/>
                  <a:pt x="1844043" y="2164085"/>
                </a:cubicBezTo>
                <a:cubicBezTo>
                  <a:pt x="1876586" y="2146303"/>
                  <a:pt x="1909727" y="2129309"/>
                  <a:pt x="1941595" y="2110349"/>
                </a:cubicBezTo>
                <a:cubicBezTo>
                  <a:pt x="1968017" y="2094637"/>
                  <a:pt x="1991977" y="2075838"/>
                  <a:pt x="2005226" y="2047341"/>
                </a:cubicBezTo>
                <a:cubicBezTo>
                  <a:pt x="2018599" y="2018567"/>
                  <a:pt x="2020965" y="1985615"/>
                  <a:pt x="2022353" y="1954372"/>
                </a:cubicBezTo>
                <a:cubicBezTo>
                  <a:pt x="2024026" y="1916955"/>
                  <a:pt x="2025147" y="1879442"/>
                  <a:pt x="2025356" y="1841987"/>
                </a:cubicBezTo>
                <a:cubicBezTo>
                  <a:pt x="2025755" y="1770458"/>
                  <a:pt x="2021393" y="1698834"/>
                  <a:pt x="2002593" y="1629538"/>
                </a:cubicBezTo>
                <a:cubicBezTo>
                  <a:pt x="1987491" y="1573901"/>
                  <a:pt x="1964633" y="1520905"/>
                  <a:pt x="1938002" y="1469885"/>
                </a:cubicBezTo>
                <a:cubicBezTo>
                  <a:pt x="1842057" y="1286066"/>
                  <a:pt x="1693069" y="1117855"/>
                  <a:pt x="1655470" y="910181"/>
                </a:cubicBezTo>
                <a:cubicBezTo>
                  <a:pt x="1654785" y="908423"/>
                  <a:pt x="1654082" y="906673"/>
                  <a:pt x="1653436" y="904904"/>
                </a:cubicBezTo>
                <a:cubicBezTo>
                  <a:pt x="1652609" y="902626"/>
                  <a:pt x="1651811" y="900340"/>
                  <a:pt x="1650955" y="898072"/>
                </a:cubicBezTo>
                <a:cubicBezTo>
                  <a:pt x="1650870" y="897846"/>
                  <a:pt x="1650413" y="896674"/>
                  <a:pt x="1650100" y="895876"/>
                </a:cubicBezTo>
                <a:cubicBezTo>
                  <a:pt x="1649919" y="895448"/>
                  <a:pt x="1649710" y="894970"/>
                  <a:pt x="1649644" y="894829"/>
                </a:cubicBezTo>
                <a:cubicBezTo>
                  <a:pt x="1648807" y="893039"/>
                  <a:pt x="1647885" y="891281"/>
                  <a:pt x="1646878" y="889579"/>
                </a:cubicBezTo>
                <a:cubicBezTo>
                  <a:pt x="1646393" y="888756"/>
                  <a:pt x="1645823" y="887970"/>
                  <a:pt x="1645329" y="887151"/>
                </a:cubicBezTo>
                <a:cubicBezTo>
                  <a:pt x="1644416" y="886299"/>
                  <a:pt x="1642363" y="884531"/>
                  <a:pt x="1641850" y="883637"/>
                </a:cubicBezTo>
                <a:cubicBezTo>
                  <a:pt x="1641204" y="883233"/>
                  <a:pt x="1640519" y="882899"/>
                  <a:pt x="1639854" y="882532"/>
                </a:cubicBezTo>
                <a:cubicBezTo>
                  <a:pt x="1639693" y="882506"/>
                  <a:pt x="1639588" y="882495"/>
                  <a:pt x="1639350" y="882446"/>
                </a:cubicBezTo>
                <a:cubicBezTo>
                  <a:pt x="1638438" y="882253"/>
                  <a:pt x="1637526" y="881999"/>
                  <a:pt x="1636623" y="881783"/>
                </a:cubicBezTo>
                <a:cubicBezTo>
                  <a:pt x="1636613" y="881783"/>
                  <a:pt x="1636613" y="881785"/>
                  <a:pt x="1636604" y="881785"/>
                </a:cubicBezTo>
                <a:cubicBezTo>
                  <a:pt x="1635397" y="881809"/>
                  <a:pt x="1634152" y="881646"/>
                  <a:pt x="1632945" y="881635"/>
                </a:cubicBezTo>
                <a:cubicBezTo>
                  <a:pt x="1628516" y="881598"/>
                  <a:pt x="1624106" y="882038"/>
                  <a:pt x="1619705" y="882518"/>
                </a:cubicBezTo>
                <a:cubicBezTo>
                  <a:pt x="1618679" y="882630"/>
                  <a:pt x="1617643" y="882745"/>
                  <a:pt x="1616616" y="882866"/>
                </a:cubicBezTo>
                <a:cubicBezTo>
                  <a:pt x="1616141" y="882921"/>
                  <a:pt x="1615675" y="882976"/>
                  <a:pt x="1615210" y="883032"/>
                </a:cubicBezTo>
                <a:cubicBezTo>
                  <a:pt x="1615105" y="883050"/>
                  <a:pt x="1615067" y="883057"/>
                  <a:pt x="1614706" y="883112"/>
                </a:cubicBezTo>
                <a:cubicBezTo>
                  <a:pt x="1614193" y="883188"/>
                  <a:pt x="1613680" y="883269"/>
                  <a:pt x="1613166" y="883359"/>
                </a:cubicBezTo>
                <a:cubicBezTo>
                  <a:pt x="1611883" y="883574"/>
                  <a:pt x="1610610" y="883804"/>
                  <a:pt x="1609336" y="884071"/>
                </a:cubicBezTo>
                <a:cubicBezTo>
                  <a:pt x="1607065" y="884548"/>
                  <a:pt x="1604803" y="885111"/>
                  <a:pt x="1602588" y="885805"/>
                </a:cubicBezTo>
                <a:cubicBezTo>
                  <a:pt x="1601666" y="886092"/>
                  <a:pt x="1600763" y="886452"/>
                  <a:pt x="1599851" y="886740"/>
                </a:cubicBezTo>
                <a:cubicBezTo>
                  <a:pt x="1599680" y="886828"/>
                  <a:pt x="1599528" y="886908"/>
                  <a:pt x="1599243" y="887047"/>
                </a:cubicBezTo>
                <a:cubicBezTo>
                  <a:pt x="1596515" y="888372"/>
                  <a:pt x="1593740" y="888899"/>
                  <a:pt x="1590993" y="889077"/>
                </a:cubicBezTo>
                <a:cubicBezTo>
                  <a:pt x="1589121" y="889693"/>
                  <a:pt x="1587096" y="890122"/>
                  <a:pt x="1584787" y="890122"/>
                </a:cubicBezTo>
                <a:cubicBezTo>
                  <a:pt x="1584064" y="890122"/>
                  <a:pt x="1583437" y="889985"/>
                  <a:pt x="1582762" y="889922"/>
                </a:cubicBezTo>
                <a:cubicBezTo>
                  <a:pt x="1515444" y="905496"/>
                  <a:pt x="1445283" y="912405"/>
                  <a:pt x="1379942" y="891986"/>
                </a:cubicBezTo>
                <a:cubicBezTo>
                  <a:pt x="1337191" y="878620"/>
                  <a:pt x="1300657" y="853078"/>
                  <a:pt x="1272705" y="818168"/>
                </a:cubicBezTo>
                <a:cubicBezTo>
                  <a:pt x="1243232" y="781358"/>
                  <a:pt x="1221306" y="739305"/>
                  <a:pt x="1189315" y="704424"/>
                </a:cubicBezTo>
                <a:cubicBezTo>
                  <a:pt x="1130265" y="640021"/>
                  <a:pt x="1047321" y="592144"/>
                  <a:pt x="960072" y="580109"/>
                </a:cubicBezTo>
                <a:cubicBezTo>
                  <a:pt x="942329" y="577659"/>
                  <a:pt x="923352" y="576916"/>
                  <a:pt x="904907" y="579193"/>
                </a:cubicBezTo>
                <a:close/>
                <a:moveTo>
                  <a:pt x="899925" y="539843"/>
                </a:moveTo>
                <a:cubicBezTo>
                  <a:pt x="920192" y="537318"/>
                  <a:pt x="940904" y="537724"/>
                  <a:pt x="960966" y="540260"/>
                </a:cubicBezTo>
                <a:cubicBezTo>
                  <a:pt x="1053594" y="551982"/>
                  <a:pt x="1142326" y="599431"/>
                  <a:pt x="1207525" y="665611"/>
                </a:cubicBezTo>
                <a:cubicBezTo>
                  <a:pt x="1241455" y="700037"/>
                  <a:pt x="1265320" y="741016"/>
                  <a:pt x="1293443" y="779906"/>
                </a:cubicBezTo>
                <a:cubicBezTo>
                  <a:pt x="1320302" y="817056"/>
                  <a:pt x="1355021" y="844177"/>
                  <a:pt x="1399653" y="856108"/>
                </a:cubicBezTo>
                <a:cubicBezTo>
                  <a:pt x="1485790" y="879134"/>
                  <a:pt x="1579768" y="852043"/>
                  <a:pt x="1662180" y="826366"/>
                </a:cubicBezTo>
                <a:cubicBezTo>
                  <a:pt x="1675248" y="822291"/>
                  <a:pt x="1686701" y="833177"/>
                  <a:pt x="1687461" y="845620"/>
                </a:cubicBezTo>
                <a:cubicBezTo>
                  <a:pt x="1689181" y="873728"/>
                  <a:pt x="1693278" y="901428"/>
                  <a:pt x="1699655" y="928853"/>
                </a:cubicBezTo>
                <a:cubicBezTo>
                  <a:pt x="1726248" y="1043257"/>
                  <a:pt x="1787664" y="1145336"/>
                  <a:pt x="1849318" y="1243871"/>
                </a:cubicBezTo>
                <a:cubicBezTo>
                  <a:pt x="1913063" y="1345778"/>
                  <a:pt x="1980097" y="1447001"/>
                  <a:pt x="2022220" y="1560308"/>
                </a:cubicBezTo>
                <a:cubicBezTo>
                  <a:pt x="2046142" y="1624674"/>
                  <a:pt x="2058973" y="1691738"/>
                  <a:pt x="2063259" y="1760237"/>
                </a:cubicBezTo>
                <a:cubicBezTo>
                  <a:pt x="2065711" y="1799383"/>
                  <a:pt x="2065654" y="1838643"/>
                  <a:pt x="2064770" y="1877837"/>
                </a:cubicBezTo>
                <a:cubicBezTo>
                  <a:pt x="2063943" y="1914171"/>
                  <a:pt x="2063772" y="1950876"/>
                  <a:pt x="2060056" y="1987049"/>
                </a:cubicBezTo>
                <a:cubicBezTo>
                  <a:pt x="2056644" y="2020163"/>
                  <a:pt x="2049725" y="2053895"/>
                  <a:pt x="2031524" y="2082336"/>
                </a:cubicBezTo>
                <a:cubicBezTo>
                  <a:pt x="2013542" y="2110444"/>
                  <a:pt x="1986541" y="2130411"/>
                  <a:pt x="1958094" y="2146996"/>
                </a:cubicBezTo>
                <a:cubicBezTo>
                  <a:pt x="1890149" y="2186599"/>
                  <a:pt x="1819960" y="2222753"/>
                  <a:pt x="1750949" y="2260455"/>
                </a:cubicBezTo>
                <a:cubicBezTo>
                  <a:pt x="1681768" y="2298261"/>
                  <a:pt x="1613204" y="2337636"/>
                  <a:pt x="1542816" y="2373153"/>
                </a:cubicBezTo>
                <a:cubicBezTo>
                  <a:pt x="1476676" y="2406514"/>
                  <a:pt x="1406848" y="2435544"/>
                  <a:pt x="1332468" y="2442763"/>
                </a:cubicBezTo>
                <a:cubicBezTo>
                  <a:pt x="1270339" y="2448795"/>
                  <a:pt x="1207706" y="2435544"/>
                  <a:pt x="1153892" y="2403816"/>
                </a:cubicBezTo>
                <a:cubicBezTo>
                  <a:pt x="1109451" y="2377608"/>
                  <a:pt x="1072299" y="2340694"/>
                  <a:pt x="1039718" y="2301073"/>
                </a:cubicBezTo>
                <a:cubicBezTo>
                  <a:pt x="970898" y="2217366"/>
                  <a:pt x="918626" y="2119145"/>
                  <a:pt x="837488" y="2045963"/>
                </a:cubicBezTo>
                <a:cubicBezTo>
                  <a:pt x="789482" y="2002656"/>
                  <a:pt x="730556" y="1974567"/>
                  <a:pt x="679024" y="1936029"/>
                </a:cubicBezTo>
                <a:cubicBezTo>
                  <a:pt x="627730" y="1897662"/>
                  <a:pt x="588525" y="1849824"/>
                  <a:pt x="566798" y="1789134"/>
                </a:cubicBezTo>
                <a:cubicBezTo>
                  <a:pt x="524789" y="1671847"/>
                  <a:pt x="551487" y="1538916"/>
                  <a:pt x="599112" y="1427737"/>
                </a:cubicBezTo>
                <a:cubicBezTo>
                  <a:pt x="650503" y="1307753"/>
                  <a:pt x="726161" y="1198759"/>
                  <a:pt x="770152" y="1075697"/>
                </a:cubicBezTo>
                <a:cubicBezTo>
                  <a:pt x="770204" y="1074253"/>
                  <a:pt x="770351" y="1072800"/>
                  <a:pt x="770649" y="1071356"/>
                </a:cubicBezTo>
                <a:cubicBezTo>
                  <a:pt x="771980" y="1064887"/>
                  <a:pt x="773043" y="1058380"/>
                  <a:pt x="774027" y="1051854"/>
                </a:cubicBezTo>
                <a:cubicBezTo>
                  <a:pt x="773897" y="987013"/>
                  <a:pt x="773778" y="922174"/>
                  <a:pt x="773658" y="857334"/>
                </a:cubicBezTo>
                <a:cubicBezTo>
                  <a:pt x="773591" y="823972"/>
                  <a:pt x="773534" y="790621"/>
                  <a:pt x="773458" y="757260"/>
                </a:cubicBezTo>
                <a:cubicBezTo>
                  <a:pt x="773411" y="726738"/>
                  <a:pt x="771786" y="695705"/>
                  <a:pt x="774580" y="665269"/>
                </a:cubicBezTo>
                <a:cubicBezTo>
                  <a:pt x="778790" y="619313"/>
                  <a:pt x="799091" y="578361"/>
                  <a:pt x="841556" y="557016"/>
                </a:cubicBezTo>
                <a:cubicBezTo>
                  <a:pt x="859838" y="547826"/>
                  <a:pt x="879659" y="542369"/>
                  <a:pt x="899925" y="539843"/>
                </a:cubicBezTo>
                <a:close/>
                <a:moveTo>
                  <a:pt x="749327" y="334840"/>
                </a:moveTo>
                <a:cubicBezTo>
                  <a:pt x="688633" y="339067"/>
                  <a:pt x="626779" y="355329"/>
                  <a:pt x="578137" y="393336"/>
                </a:cubicBezTo>
                <a:cubicBezTo>
                  <a:pt x="533305" y="428378"/>
                  <a:pt x="501561" y="478629"/>
                  <a:pt x="482695" y="531853"/>
                </a:cubicBezTo>
                <a:cubicBezTo>
                  <a:pt x="437454" y="659530"/>
                  <a:pt x="463296" y="796032"/>
                  <a:pt x="489903" y="924980"/>
                </a:cubicBezTo>
                <a:cubicBezTo>
                  <a:pt x="491215" y="927559"/>
                  <a:pt x="492075" y="930415"/>
                  <a:pt x="492252" y="933441"/>
                </a:cubicBezTo>
                <a:cubicBezTo>
                  <a:pt x="492308" y="934409"/>
                  <a:pt x="492225" y="935369"/>
                  <a:pt x="492242" y="936336"/>
                </a:cubicBezTo>
                <a:cubicBezTo>
                  <a:pt x="492244" y="936342"/>
                  <a:pt x="492245" y="936350"/>
                  <a:pt x="492247" y="936357"/>
                </a:cubicBezTo>
                <a:cubicBezTo>
                  <a:pt x="493043" y="940213"/>
                  <a:pt x="492718" y="943671"/>
                  <a:pt x="491735" y="946762"/>
                </a:cubicBezTo>
                <a:cubicBezTo>
                  <a:pt x="489518" y="966419"/>
                  <a:pt x="480818" y="985512"/>
                  <a:pt x="473630" y="1003561"/>
                </a:cubicBezTo>
                <a:cubicBezTo>
                  <a:pt x="465548" y="1023870"/>
                  <a:pt x="456870" y="1043932"/>
                  <a:pt x="447767" y="1063795"/>
                </a:cubicBezTo>
                <a:cubicBezTo>
                  <a:pt x="438428" y="1097716"/>
                  <a:pt x="429086" y="1131647"/>
                  <a:pt x="419748" y="1165569"/>
                </a:cubicBezTo>
                <a:cubicBezTo>
                  <a:pt x="380771" y="1307173"/>
                  <a:pt x="339418" y="1448370"/>
                  <a:pt x="303283" y="1590724"/>
                </a:cubicBezTo>
                <a:cubicBezTo>
                  <a:pt x="272565" y="1711715"/>
                  <a:pt x="246847" y="1848380"/>
                  <a:pt x="297429" y="1967852"/>
                </a:cubicBezTo>
                <a:cubicBezTo>
                  <a:pt x="322377" y="2026756"/>
                  <a:pt x="365479" y="2074385"/>
                  <a:pt x="409835" y="2119383"/>
                </a:cubicBezTo>
                <a:cubicBezTo>
                  <a:pt x="457271" y="2167496"/>
                  <a:pt x="504498" y="2215514"/>
                  <a:pt x="548863" y="2266515"/>
                </a:cubicBezTo>
                <a:cubicBezTo>
                  <a:pt x="636882" y="2367720"/>
                  <a:pt x="716471" y="2476400"/>
                  <a:pt x="786099" y="2591036"/>
                </a:cubicBezTo>
                <a:cubicBezTo>
                  <a:pt x="816741" y="2641487"/>
                  <a:pt x="844503" y="2694663"/>
                  <a:pt x="882244" y="2740354"/>
                </a:cubicBezTo>
                <a:cubicBezTo>
                  <a:pt x="921088" y="2787403"/>
                  <a:pt x="968332" y="2820214"/>
                  <a:pt x="1028351" y="2833826"/>
                </a:cubicBezTo>
                <a:cubicBezTo>
                  <a:pt x="1088133" y="2847391"/>
                  <a:pt x="1152001" y="2846897"/>
                  <a:pt x="1212990" y="2844550"/>
                </a:cubicBezTo>
                <a:cubicBezTo>
                  <a:pt x="1268295" y="2842432"/>
                  <a:pt x="1323372" y="2836438"/>
                  <a:pt x="1377822" y="2826568"/>
                </a:cubicBezTo>
                <a:cubicBezTo>
                  <a:pt x="1599452" y="2786368"/>
                  <a:pt x="1810018" y="2685829"/>
                  <a:pt x="1981133" y="2539408"/>
                </a:cubicBezTo>
                <a:cubicBezTo>
                  <a:pt x="2148949" y="2395799"/>
                  <a:pt x="2283615" y="2206974"/>
                  <a:pt x="2340888" y="1991970"/>
                </a:cubicBezTo>
                <a:cubicBezTo>
                  <a:pt x="2393826" y="1793266"/>
                  <a:pt x="2385282" y="1557867"/>
                  <a:pt x="2247394" y="1393863"/>
                </a:cubicBezTo>
                <a:cubicBezTo>
                  <a:pt x="2175970" y="1308912"/>
                  <a:pt x="2068781" y="1257341"/>
                  <a:pt x="2010396" y="1160991"/>
                </a:cubicBezTo>
                <a:cubicBezTo>
                  <a:pt x="1976580" y="1105173"/>
                  <a:pt x="1970811" y="1041272"/>
                  <a:pt x="1967399" y="977542"/>
                </a:cubicBezTo>
                <a:cubicBezTo>
                  <a:pt x="1964206" y="918042"/>
                  <a:pt x="1958047" y="860439"/>
                  <a:pt x="1933108" y="805582"/>
                </a:cubicBezTo>
                <a:cubicBezTo>
                  <a:pt x="1889474" y="709573"/>
                  <a:pt x="1807110" y="630226"/>
                  <a:pt x="1707468" y="594253"/>
                </a:cubicBezTo>
                <a:cubicBezTo>
                  <a:pt x="1600326" y="555572"/>
                  <a:pt x="1484355" y="574856"/>
                  <a:pt x="1373346" y="577754"/>
                </a:cubicBezTo>
                <a:cubicBezTo>
                  <a:pt x="1318031" y="579197"/>
                  <a:pt x="1261053" y="577392"/>
                  <a:pt x="1207725" y="561243"/>
                </a:cubicBezTo>
                <a:cubicBezTo>
                  <a:pt x="1153037" y="544696"/>
                  <a:pt x="1108025" y="512959"/>
                  <a:pt x="1071415" y="469415"/>
                </a:cubicBezTo>
                <a:cubicBezTo>
                  <a:pt x="1051741" y="446009"/>
                  <a:pt x="1033787" y="421007"/>
                  <a:pt x="1011652" y="399776"/>
                </a:cubicBezTo>
                <a:cubicBezTo>
                  <a:pt x="989127" y="378166"/>
                  <a:pt x="961755" y="362786"/>
                  <a:pt x="932227" y="352926"/>
                </a:cubicBezTo>
                <a:cubicBezTo>
                  <a:pt x="874194" y="333557"/>
                  <a:pt x="809964" y="330623"/>
                  <a:pt x="749327" y="334840"/>
                </a:cubicBezTo>
                <a:close/>
                <a:moveTo>
                  <a:pt x="801076" y="292648"/>
                </a:moveTo>
                <a:cubicBezTo>
                  <a:pt x="833633" y="293408"/>
                  <a:pt x="865868" y="296979"/>
                  <a:pt x="896576" y="302657"/>
                </a:cubicBezTo>
                <a:cubicBezTo>
                  <a:pt x="961251" y="314626"/>
                  <a:pt x="1017516" y="343798"/>
                  <a:pt x="1060779" y="393745"/>
                </a:cubicBezTo>
                <a:cubicBezTo>
                  <a:pt x="1081774" y="417996"/>
                  <a:pt x="1100298" y="444423"/>
                  <a:pt x="1123175" y="467012"/>
                </a:cubicBezTo>
                <a:cubicBezTo>
                  <a:pt x="1142611" y="486201"/>
                  <a:pt x="1165336" y="501503"/>
                  <a:pt x="1190322" y="512561"/>
                </a:cubicBezTo>
                <a:cubicBezTo>
                  <a:pt x="1239954" y="534513"/>
                  <a:pt x="1295763" y="538370"/>
                  <a:pt x="1349319" y="538189"/>
                </a:cubicBezTo>
                <a:cubicBezTo>
                  <a:pt x="1409139" y="537981"/>
                  <a:pt x="1468768" y="532176"/>
                  <a:pt x="1528560" y="530961"/>
                </a:cubicBezTo>
                <a:cubicBezTo>
                  <a:pt x="1586108" y="529792"/>
                  <a:pt x="1644720" y="532793"/>
                  <a:pt x="1700083" y="549740"/>
                </a:cubicBezTo>
                <a:cubicBezTo>
                  <a:pt x="1753848" y="566184"/>
                  <a:pt x="1803289" y="593797"/>
                  <a:pt x="1846752" y="629287"/>
                </a:cubicBezTo>
                <a:cubicBezTo>
                  <a:pt x="1936976" y="702953"/>
                  <a:pt x="1993289" y="809619"/>
                  <a:pt x="2003933" y="925309"/>
                </a:cubicBezTo>
                <a:cubicBezTo>
                  <a:pt x="2009921" y="990309"/>
                  <a:pt x="2004722" y="1060109"/>
                  <a:pt x="2033824" y="1120495"/>
                </a:cubicBezTo>
                <a:cubicBezTo>
                  <a:pt x="2058725" y="1172152"/>
                  <a:pt x="2102150" y="1211032"/>
                  <a:pt x="2145585" y="1247053"/>
                </a:cubicBezTo>
                <a:cubicBezTo>
                  <a:pt x="2189875" y="1283796"/>
                  <a:pt x="2235695" y="1318800"/>
                  <a:pt x="2273236" y="1362782"/>
                </a:cubicBezTo>
                <a:cubicBezTo>
                  <a:pt x="2307699" y="1403163"/>
                  <a:pt x="2336069" y="1448389"/>
                  <a:pt x="2357235" y="1497072"/>
                </a:cubicBezTo>
                <a:cubicBezTo>
                  <a:pt x="2446965" y="1703508"/>
                  <a:pt x="2416551" y="1946279"/>
                  <a:pt x="2328228" y="2147776"/>
                </a:cubicBezTo>
                <a:cubicBezTo>
                  <a:pt x="2235276" y="2359816"/>
                  <a:pt x="2069855" y="2539684"/>
                  <a:pt x="1878002" y="2666840"/>
                </a:cubicBezTo>
                <a:cubicBezTo>
                  <a:pt x="1684068" y="2795373"/>
                  <a:pt x="1455700" y="2873219"/>
                  <a:pt x="1222950" y="2884067"/>
                </a:cubicBezTo>
                <a:cubicBezTo>
                  <a:pt x="1160983" y="2886964"/>
                  <a:pt x="1097399" y="2886717"/>
                  <a:pt x="1036144" y="2876021"/>
                </a:cubicBezTo>
                <a:cubicBezTo>
                  <a:pt x="971544" y="2864736"/>
                  <a:pt x="914929" y="2834842"/>
                  <a:pt x="870079" y="2786938"/>
                </a:cubicBezTo>
                <a:cubicBezTo>
                  <a:pt x="828811" y="2742852"/>
                  <a:pt x="798455" y="2690056"/>
                  <a:pt x="767879" y="2638390"/>
                </a:cubicBezTo>
                <a:cubicBezTo>
                  <a:pt x="733008" y="2579457"/>
                  <a:pt x="695790" y="2521968"/>
                  <a:pt x="655995" y="2466236"/>
                </a:cubicBezTo>
                <a:cubicBezTo>
                  <a:pt x="575428" y="2353423"/>
                  <a:pt x="483883" y="2250851"/>
                  <a:pt x="386426" y="2152516"/>
                </a:cubicBezTo>
                <a:cubicBezTo>
                  <a:pt x="340027" y="2105694"/>
                  <a:pt x="294150" y="2056070"/>
                  <a:pt x="266293" y="1995561"/>
                </a:cubicBezTo>
                <a:cubicBezTo>
                  <a:pt x="238616" y="1935431"/>
                  <a:pt x="228152" y="1869449"/>
                  <a:pt x="229445" y="1803554"/>
                </a:cubicBezTo>
                <a:cubicBezTo>
                  <a:pt x="232191" y="1664305"/>
                  <a:pt x="278468" y="1528296"/>
                  <a:pt x="315087" y="1395250"/>
                </a:cubicBezTo>
                <a:cubicBezTo>
                  <a:pt x="351657" y="1262385"/>
                  <a:pt x="388233" y="1129520"/>
                  <a:pt x="424805" y="996645"/>
                </a:cubicBezTo>
                <a:cubicBezTo>
                  <a:pt x="424863" y="995391"/>
                  <a:pt x="425002" y="994109"/>
                  <a:pt x="425317" y="992760"/>
                </a:cubicBezTo>
                <a:cubicBezTo>
                  <a:pt x="428960" y="977200"/>
                  <a:pt x="432818" y="961546"/>
                  <a:pt x="434740" y="945660"/>
                </a:cubicBezTo>
                <a:cubicBezTo>
                  <a:pt x="436666" y="929745"/>
                  <a:pt x="435924" y="913941"/>
                  <a:pt x="434479" y="898025"/>
                </a:cubicBezTo>
                <a:cubicBezTo>
                  <a:pt x="431593" y="866257"/>
                  <a:pt x="428613" y="834498"/>
                  <a:pt x="425680" y="802733"/>
                </a:cubicBezTo>
                <a:cubicBezTo>
                  <a:pt x="425497" y="800762"/>
                  <a:pt x="425839" y="798882"/>
                  <a:pt x="426406" y="797077"/>
                </a:cubicBezTo>
                <a:cubicBezTo>
                  <a:pt x="423469" y="775607"/>
                  <a:pt x="421074" y="754066"/>
                  <a:pt x="419615" y="732419"/>
                </a:cubicBezTo>
                <a:cubicBezTo>
                  <a:pt x="411204" y="607619"/>
                  <a:pt x="437616" y="470299"/>
                  <a:pt x="531851" y="380807"/>
                </a:cubicBezTo>
                <a:cubicBezTo>
                  <a:pt x="602827" y="313403"/>
                  <a:pt x="703404" y="290370"/>
                  <a:pt x="801076" y="292648"/>
                </a:cubicBezTo>
                <a:close/>
                <a:moveTo>
                  <a:pt x="911418" y="39871"/>
                </a:moveTo>
                <a:cubicBezTo>
                  <a:pt x="784584" y="43156"/>
                  <a:pt x="658898" y="74865"/>
                  <a:pt x="542295" y="125098"/>
                </a:cubicBezTo>
                <a:cubicBezTo>
                  <a:pt x="462060" y="159666"/>
                  <a:pt x="385513" y="202612"/>
                  <a:pt x="312863" y="251038"/>
                </a:cubicBezTo>
                <a:cubicBezTo>
                  <a:pt x="279636" y="273191"/>
                  <a:pt x="244166" y="296739"/>
                  <a:pt x="223846" y="332190"/>
                </a:cubicBezTo>
                <a:cubicBezTo>
                  <a:pt x="202452" y="369502"/>
                  <a:pt x="201616" y="414424"/>
                  <a:pt x="201587" y="456258"/>
                </a:cubicBezTo>
                <a:cubicBezTo>
                  <a:pt x="201521" y="599547"/>
                  <a:pt x="202614" y="742852"/>
                  <a:pt x="203636" y="886146"/>
                </a:cubicBezTo>
                <a:cubicBezTo>
                  <a:pt x="205601" y="899370"/>
                  <a:pt x="208020" y="912512"/>
                  <a:pt x="210796" y="925587"/>
                </a:cubicBezTo>
                <a:cubicBezTo>
                  <a:pt x="223313" y="954317"/>
                  <a:pt x="232581" y="984163"/>
                  <a:pt x="237377" y="1015207"/>
                </a:cubicBezTo>
                <a:cubicBezTo>
                  <a:pt x="238446" y="1022132"/>
                  <a:pt x="236962" y="1028496"/>
                  <a:pt x="232824" y="1033065"/>
                </a:cubicBezTo>
                <a:cubicBezTo>
                  <a:pt x="184608" y="1101402"/>
                  <a:pt x="136606" y="1170509"/>
                  <a:pt x="99369" y="1245609"/>
                </a:cubicBezTo>
                <a:cubicBezTo>
                  <a:pt x="61190" y="1322610"/>
                  <a:pt x="36669" y="1406174"/>
                  <a:pt x="40328" y="1492731"/>
                </a:cubicBezTo>
                <a:cubicBezTo>
                  <a:pt x="44396" y="1589062"/>
                  <a:pt x="76473" y="1682544"/>
                  <a:pt x="98333" y="1775778"/>
                </a:cubicBezTo>
                <a:cubicBezTo>
                  <a:pt x="120611" y="1870779"/>
                  <a:pt x="139144" y="1966664"/>
                  <a:pt x="153914" y="2063110"/>
                </a:cubicBezTo>
                <a:cubicBezTo>
                  <a:pt x="168921" y="2161179"/>
                  <a:pt x="177304" y="2260085"/>
                  <a:pt x="192064" y="2358164"/>
                </a:cubicBezTo>
                <a:cubicBezTo>
                  <a:pt x="206035" y="2451018"/>
                  <a:pt x="229986" y="2540900"/>
                  <a:pt x="263925" y="2628454"/>
                </a:cubicBezTo>
                <a:cubicBezTo>
                  <a:pt x="297333" y="2714602"/>
                  <a:pt x="338258" y="2797568"/>
                  <a:pt x="379440" y="2880192"/>
                </a:cubicBezTo>
                <a:cubicBezTo>
                  <a:pt x="447652" y="3017046"/>
                  <a:pt x="517280" y="3157786"/>
                  <a:pt x="621684" y="3271292"/>
                </a:cubicBezTo>
                <a:cubicBezTo>
                  <a:pt x="672180" y="3326188"/>
                  <a:pt x="730727" y="3373209"/>
                  <a:pt x="797950" y="3406057"/>
                </a:cubicBezTo>
                <a:cubicBezTo>
                  <a:pt x="876550" y="3444462"/>
                  <a:pt x="964082" y="3460459"/>
                  <a:pt x="1051065" y="3462273"/>
                </a:cubicBezTo>
                <a:cubicBezTo>
                  <a:pt x="1223625" y="3465864"/>
                  <a:pt x="1394815" y="3421142"/>
                  <a:pt x="1561329" y="3380941"/>
                </a:cubicBezTo>
                <a:cubicBezTo>
                  <a:pt x="1719623" y="3342726"/>
                  <a:pt x="1879028" y="3297956"/>
                  <a:pt x="2021820" y="3217698"/>
                </a:cubicBezTo>
                <a:cubicBezTo>
                  <a:pt x="2093149" y="3177602"/>
                  <a:pt x="2157816" y="3128586"/>
                  <a:pt x="2215450" y="3070498"/>
                </a:cubicBezTo>
                <a:cubicBezTo>
                  <a:pt x="2275593" y="3009884"/>
                  <a:pt x="2330404" y="2943741"/>
                  <a:pt x="2398930" y="2892066"/>
                </a:cubicBezTo>
                <a:cubicBezTo>
                  <a:pt x="2467294" y="2840523"/>
                  <a:pt x="2551549" y="2813868"/>
                  <a:pt x="2617784" y="2759448"/>
                </a:cubicBezTo>
                <a:cubicBezTo>
                  <a:pt x="2681652" y="2706964"/>
                  <a:pt x="2723386" y="2633783"/>
                  <a:pt x="2756755" y="2559356"/>
                </a:cubicBezTo>
                <a:cubicBezTo>
                  <a:pt x="2814912" y="2429636"/>
                  <a:pt x="2851028" y="2289152"/>
                  <a:pt x="2864733" y="2147738"/>
                </a:cubicBezTo>
                <a:cubicBezTo>
                  <a:pt x="2891620" y="1870513"/>
                  <a:pt x="2834234" y="1577160"/>
                  <a:pt x="2663822" y="1351991"/>
                </a:cubicBezTo>
                <a:cubicBezTo>
                  <a:pt x="2621642" y="1296250"/>
                  <a:pt x="2572315" y="1245999"/>
                  <a:pt x="2518236" y="1201790"/>
                </a:cubicBezTo>
                <a:cubicBezTo>
                  <a:pt x="2455812" y="1150760"/>
                  <a:pt x="2387676" y="1105268"/>
                  <a:pt x="2337922" y="1040778"/>
                </a:cubicBezTo>
                <a:cubicBezTo>
                  <a:pt x="2289621" y="978169"/>
                  <a:pt x="2269073" y="902549"/>
                  <a:pt x="2253381" y="826328"/>
                </a:cubicBezTo>
                <a:cubicBezTo>
                  <a:pt x="2237661" y="749964"/>
                  <a:pt x="2225658" y="669364"/>
                  <a:pt x="2183335" y="602213"/>
                </a:cubicBezTo>
                <a:cubicBezTo>
                  <a:pt x="2112585" y="489981"/>
                  <a:pt x="1975392" y="457769"/>
                  <a:pt x="1854469" y="430753"/>
                </a:cubicBezTo>
                <a:cubicBezTo>
                  <a:pt x="1789099" y="416144"/>
                  <a:pt x="1723168" y="402665"/>
                  <a:pt x="1659813" y="380531"/>
                </a:cubicBezTo>
                <a:cubicBezTo>
                  <a:pt x="1589899" y="356099"/>
                  <a:pt x="1529357" y="320249"/>
                  <a:pt x="1473976" y="271006"/>
                </a:cubicBezTo>
                <a:cubicBezTo>
                  <a:pt x="1441177" y="241844"/>
                  <a:pt x="1410241" y="210543"/>
                  <a:pt x="1375750" y="183328"/>
                </a:cubicBezTo>
                <a:cubicBezTo>
                  <a:pt x="1344167" y="158411"/>
                  <a:pt x="1309781" y="136916"/>
                  <a:pt x="1274016" y="118554"/>
                </a:cubicBezTo>
                <a:cubicBezTo>
                  <a:pt x="1200681" y="80908"/>
                  <a:pt x="1119971" y="57227"/>
                  <a:pt x="1038339" y="46426"/>
                </a:cubicBezTo>
                <a:cubicBezTo>
                  <a:pt x="996100" y="40839"/>
                  <a:pt x="953695" y="38776"/>
                  <a:pt x="911418" y="39871"/>
                </a:cubicBezTo>
                <a:close/>
                <a:moveTo>
                  <a:pt x="973231" y="996"/>
                </a:moveTo>
                <a:cubicBezTo>
                  <a:pt x="1067960" y="5517"/>
                  <a:pt x="1161702" y="25528"/>
                  <a:pt x="1249619" y="63182"/>
                </a:cubicBezTo>
                <a:cubicBezTo>
                  <a:pt x="1327772" y="96658"/>
                  <a:pt x="1395499" y="144458"/>
                  <a:pt x="1457771" y="201928"/>
                </a:cubicBezTo>
                <a:cubicBezTo>
                  <a:pt x="1491502" y="233057"/>
                  <a:pt x="1524596" y="265382"/>
                  <a:pt x="1563173" y="290564"/>
                </a:cubicBezTo>
                <a:cubicBezTo>
                  <a:pt x="1591458" y="309031"/>
                  <a:pt x="1621995" y="323907"/>
                  <a:pt x="1653559" y="335867"/>
                </a:cubicBezTo>
                <a:cubicBezTo>
                  <a:pt x="1781153" y="384226"/>
                  <a:pt x="1920619" y="392149"/>
                  <a:pt x="2046702" y="444993"/>
                </a:cubicBezTo>
                <a:cubicBezTo>
                  <a:pt x="2106788" y="470176"/>
                  <a:pt x="2161323" y="506319"/>
                  <a:pt x="2201270" y="558451"/>
                </a:cubicBezTo>
                <a:cubicBezTo>
                  <a:pt x="2249161" y="620955"/>
                  <a:pt x="2268027" y="698165"/>
                  <a:pt x="2283453" y="773922"/>
                </a:cubicBezTo>
                <a:cubicBezTo>
                  <a:pt x="2299506" y="852812"/>
                  <a:pt x="2313125" y="935189"/>
                  <a:pt x="2359496" y="1002991"/>
                </a:cubicBezTo>
                <a:cubicBezTo>
                  <a:pt x="2406438" y="1071622"/>
                  <a:pt x="2478556" y="1118491"/>
                  <a:pt x="2542187" y="1170053"/>
                </a:cubicBezTo>
                <a:cubicBezTo>
                  <a:pt x="2654195" y="1260808"/>
                  <a:pt x="2743002" y="1377278"/>
                  <a:pt x="2803563" y="1507958"/>
                </a:cubicBezTo>
                <a:cubicBezTo>
                  <a:pt x="2926330" y="1772843"/>
                  <a:pt x="2939217" y="2082241"/>
                  <a:pt x="2867099" y="2362913"/>
                </a:cubicBezTo>
                <a:cubicBezTo>
                  <a:pt x="2848956" y="2433540"/>
                  <a:pt x="2824976" y="2502476"/>
                  <a:pt x="2795770" y="2569283"/>
                </a:cubicBezTo>
                <a:cubicBezTo>
                  <a:pt x="2761840" y="2646901"/>
                  <a:pt x="2718966" y="2723958"/>
                  <a:pt x="2654508" y="2780488"/>
                </a:cubicBezTo>
                <a:cubicBezTo>
                  <a:pt x="2588501" y="2838367"/>
                  <a:pt x="2504008" y="2866399"/>
                  <a:pt x="2432869" y="2916498"/>
                </a:cubicBezTo>
                <a:cubicBezTo>
                  <a:pt x="2360979" y="2967119"/>
                  <a:pt x="2305189" y="3036767"/>
                  <a:pt x="2243697" y="3098749"/>
                </a:cubicBezTo>
                <a:cubicBezTo>
                  <a:pt x="2124770" y="3218600"/>
                  <a:pt x="1975895" y="3296199"/>
                  <a:pt x="1817279" y="3350306"/>
                </a:cubicBezTo>
                <a:cubicBezTo>
                  <a:pt x="1736825" y="3377750"/>
                  <a:pt x="1654557" y="3399512"/>
                  <a:pt x="1571955" y="3419460"/>
                </a:cubicBezTo>
                <a:cubicBezTo>
                  <a:pt x="1487206" y="3439912"/>
                  <a:pt x="1402171" y="3460060"/>
                  <a:pt x="1316452" y="3476038"/>
                </a:cubicBezTo>
                <a:cubicBezTo>
                  <a:pt x="1143095" y="3508354"/>
                  <a:pt x="958076" y="3521919"/>
                  <a:pt x="793112" y="3447739"/>
                </a:cubicBezTo>
                <a:cubicBezTo>
                  <a:pt x="648952" y="3382908"/>
                  <a:pt x="545242" y="3257024"/>
                  <a:pt x="464959" y="3124710"/>
                </a:cubicBezTo>
                <a:cubicBezTo>
                  <a:pt x="423644" y="3056620"/>
                  <a:pt x="387490" y="2985585"/>
                  <a:pt x="351944" y="2914370"/>
                </a:cubicBezTo>
                <a:cubicBezTo>
                  <a:pt x="309622" y="2829580"/>
                  <a:pt x="267547" y="2744562"/>
                  <a:pt x="232295" y="2656533"/>
                </a:cubicBezTo>
                <a:cubicBezTo>
                  <a:pt x="196702" y="2567678"/>
                  <a:pt x="170499" y="2476391"/>
                  <a:pt x="155548" y="2381788"/>
                </a:cubicBezTo>
                <a:cubicBezTo>
                  <a:pt x="139724" y="2281676"/>
                  <a:pt x="131550" y="2180529"/>
                  <a:pt x="116391" y="2080312"/>
                </a:cubicBezTo>
                <a:cubicBezTo>
                  <a:pt x="101460" y="1981635"/>
                  <a:pt x="82575" y="1883565"/>
                  <a:pt x="59812" y="1786398"/>
                </a:cubicBezTo>
                <a:cubicBezTo>
                  <a:pt x="37125" y="1689554"/>
                  <a:pt x="4545" y="1592824"/>
                  <a:pt x="382" y="1492731"/>
                </a:cubicBezTo>
                <a:cubicBezTo>
                  <a:pt x="-5858" y="1342720"/>
                  <a:pt x="65245" y="1209598"/>
                  <a:pt x="146640" y="1087780"/>
                </a:cubicBezTo>
                <a:cubicBezTo>
                  <a:pt x="147024" y="1086156"/>
                  <a:pt x="147518" y="1084560"/>
                  <a:pt x="148246" y="1083069"/>
                </a:cubicBezTo>
                <a:cubicBezTo>
                  <a:pt x="149163" y="1081179"/>
                  <a:pt x="150042" y="1079279"/>
                  <a:pt x="150895" y="1077369"/>
                </a:cubicBezTo>
                <a:cubicBezTo>
                  <a:pt x="151015" y="1076989"/>
                  <a:pt x="152610" y="1073114"/>
                  <a:pt x="152786" y="1072648"/>
                </a:cubicBezTo>
                <a:cubicBezTo>
                  <a:pt x="154270" y="1068697"/>
                  <a:pt x="155614" y="1064688"/>
                  <a:pt x="156841" y="1060651"/>
                </a:cubicBezTo>
                <a:cubicBezTo>
                  <a:pt x="159393" y="1052244"/>
                  <a:pt x="161431" y="1043695"/>
                  <a:pt x="163171" y="1035088"/>
                </a:cubicBezTo>
                <a:cubicBezTo>
                  <a:pt x="163749" y="1032239"/>
                  <a:pt x="164153" y="1029351"/>
                  <a:pt x="164671" y="1026492"/>
                </a:cubicBezTo>
                <a:cubicBezTo>
                  <a:pt x="164435" y="982510"/>
                  <a:pt x="164202" y="938541"/>
                  <a:pt x="163968" y="894567"/>
                </a:cubicBezTo>
                <a:cubicBezTo>
                  <a:pt x="163656" y="888498"/>
                  <a:pt x="163635" y="882406"/>
                  <a:pt x="163870" y="876302"/>
                </a:cubicBezTo>
                <a:cubicBezTo>
                  <a:pt x="163662" y="837248"/>
                  <a:pt x="163452" y="798192"/>
                  <a:pt x="163247" y="759140"/>
                </a:cubicBezTo>
                <a:cubicBezTo>
                  <a:pt x="162696" y="656264"/>
                  <a:pt x="161146" y="553341"/>
                  <a:pt x="161660" y="450464"/>
                </a:cubicBezTo>
                <a:cubicBezTo>
                  <a:pt x="161859" y="408686"/>
                  <a:pt x="164644" y="366074"/>
                  <a:pt x="181704" y="327365"/>
                </a:cubicBezTo>
                <a:cubicBezTo>
                  <a:pt x="198878" y="288389"/>
                  <a:pt x="230898" y="260043"/>
                  <a:pt x="264838" y="235660"/>
                </a:cubicBezTo>
                <a:cubicBezTo>
                  <a:pt x="409084" y="132051"/>
                  <a:pt x="577889" y="51764"/>
                  <a:pt x="752681" y="17549"/>
                </a:cubicBezTo>
                <a:cubicBezTo>
                  <a:pt x="794165" y="9427"/>
                  <a:pt x="836197" y="4035"/>
                  <a:pt x="878352" y="1560"/>
                </a:cubicBezTo>
                <a:cubicBezTo>
                  <a:pt x="909969" y="-297"/>
                  <a:pt x="941655" y="-511"/>
                  <a:pt x="973231" y="996"/>
                </a:cubicBezTo>
                <a:close/>
              </a:path>
            </a:pathLst>
          </a:custGeom>
          <a:solidFill>
            <a:srgbClr val="35486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8" name="Google Shape;688;p29"/>
          <p:cNvSpPr/>
          <p:nvPr/>
        </p:nvSpPr>
        <p:spPr>
          <a:xfrm rot="10800000">
            <a:off x="10434129" y="5393158"/>
            <a:ext cx="18307814" cy="11717689"/>
          </a:xfrm>
          <a:custGeom>
            <a:rect b="b" l="l" r="r" t="t"/>
            <a:pathLst>
              <a:path extrusionOk="0" h="4283713" w="6692909">
                <a:moveTo>
                  <a:pt x="2456" y="4283714"/>
                </a:moveTo>
                <a:cubicBezTo>
                  <a:pt x="342395" y="4186208"/>
                  <a:pt x="511583" y="3648948"/>
                  <a:pt x="943680" y="3239095"/>
                </a:cubicBezTo>
                <a:cubicBezTo>
                  <a:pt x="1432062" y="2775867"/>
                  <a:pt x="2164987" y="2677734"/>
                  <a:pt x="3126974" y="2600791"/>
                </a:cubicBezTo>
                <a:cubicBezTo>
                  <a:pt x="4088962" y="2523857"/>
                  <a:pt x="3935987" y="2050329"/>
                  <a:pt x="4470029" y="1323402"/>
                </a:cubicBezTo>
                <a:cubicBezTo>
                  <a:pt x="5004071" y="596466"/>
                  <a:pt x="5141566" y="705185"/>
                  <a:pt x="5263647" y="567667"/>
                </a:cubicBezTo>
                <a:cubicBezTo>
                  <a:pt x="5385738" y="430149"/>
                  <a:pt x="6558709" y="154362"/>
                  <a:pt x="6558709" y="154362"/>
                </a:cubicBezTo>
                <a:lnTo>
                  <a:pt x="6692910" y="0"/>
                </a:lnTo>
                <a:lnTo>
                  <a:pt x="0" y="3833"/>
                </a:lnTo>
                <a:lnTo>
                  <a:pt x="2456" y="4283714"/>
                </a:lnTo>
                <a:close/>
              </a:path>
            </a:pathLst>
          </a:custGeom>
          <a:solidFill>
            <a:schemeClr val="accent6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accen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9" name="Google Shape;689;p29"/>
          <p:cNvSpPr txBox="1"/>
          <p:nvPr/>
        </p:nvSpPr>
        <p:spPr>
          <a:xfrm>
            <a:off x="1520825" y="4264924"/>
            <a:ext cx="21336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Images</a:t>
            </a:r>
            <a:endParaRPr/>
          </a:p>
        </p:txBody>
      </p:sp>
      <p:sp>
        <p:nvSpPr>
          <p:cNvPr id="690" name="Google Shape;690;p29"/>
          <p:cNvSpPr txBox="1"/>
          <p:nvPr/>
        </p:nvSpPr>
        <p:spPr>
          <a:xfrm>
            <a:off x="1520825" y="5471935"/>
            <a:ext cx="102075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https://unsplash.com/es/fotos/VnfqkxCSCrU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https://unsplash.com/photos/tZc3vjPCk-Q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https://unsplash.com/photos/pl9DrjAMV6I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https://unsplash.com/es/fotos/TCeSrR11chw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https://unsplash.com/photos/wKOKidNT14w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1" name="Google Shape;691;p29"/>
          <p:cNvSpPr txBox="1"/>
          <p:nvPr/>
        </p:nvSpPr>
        <p:spPr>
          <a:xfrm>
            <a:off x="1520825" y="9582845"/>
            <a:ext cx="21336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Fonts</a:t>
            </a:r>
            <a:endParaRPr/>
          </a:p>
        </p:txBody>
      </p:sp>
      <p:sp>
        <p:nvSpPr>
          <p:cNvPr id="692" name="Google Shape;692;p29"/>
          <p:cNvSpPr txBox="1"/>
          <p:nvPr/>
        </p:nvSpPr>
        <p:spPr>
          <a:xfrm>
            <a:off x="1520825" y="10789855"/>
            <a:ext cx="213360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Playfair Display: </a:t>
            </a: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https://fonts.google.com/specimen/Playfair+Display</a:t>
            </a: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Montserrat: </a:t>
            </a: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https://fonts.google.com/specimen/Montserrat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3" name="Google Shape;693;p29"/>
          <p:cNvSpPr txBox="1"/>
          <p:nvPr/>
        </p:nvSpPr>
        <p:spPr>
          <a:xfrm>
            <a:off x="12649459" y="5471935"/>
            <a:ext cx="102075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https://unsplash.com/photos/OpgJPy3zjDE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https://unsplash.com/es/fotos/ZdUNNTZdHag</a:t>
            </a:r>
            <a:endParaRPr sz="3200" u="sng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  <a:hlinkClick r:id="rId12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https://dribbble.com/shots/12047781-Digital-Agency-Hero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https://dribbble.com/shots/21782982-Softphone-App-wip-p2</a:t>
            </a:r>
            <a:endParaRPr sz="3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4" name="Google Shape;694;p29"/>
          <p:cNvSpPr txBox="1"/>
          <p:nvPr/>
        </p:nvSpPr>
        <p:spPr>
          <a:xfrm>
            <a:off x="1520825" y="2704738"/>
            <a:ext cx="2133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This presentation template was created by </a:t>
            </a:r>
            <a:r>
              <a:rPr lang="en-US" sz="3200" u="sng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Slidenest</a:t>
            </a:r>
            <a:r>
              <a:rPr lang="en-US" sz="3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using resources from these sites: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5" name="Google Shape;695;p29"/>
          <p:cNvSpPr txBox="1"/>
          <p:nvPr/>
        </p:nvSpPr>
        <p:spPr>
          <a:xfrm>
            <a:off x="1520825" y="766353"/>
            <a:ext cx="21336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0">
                <a:solidFill>
                  <a:schemeClr val="dk2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Credits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Theme">
  <a:themeElements>
    <a:clrScheme name="12 Web Design and Business Presentation">
      <a:dk1>
        <a:srgbClr val="ABB2B7"/>
      </a:dk1>
      <a:lt1>
        <a:srgbClr val="FFFFFF"/>
      </a:lt1>
      <a:dk2>
        <a:srgbClr val="898DDE"/>
      </a:dk2>
      <a:lt2>
        <a:srgbClr val="000F29"/>
      </a:lt2>
      <a:accent1>
        <a:srgbClr val="3037B1"/>
      </a:accent1>
      <a:accent2>
        <a:srgbClr val="7682F8"/>
      </a:accent2>
      <a:accent3>
        <a:srgbClr val="FFC3D0"/>
      </a:accent3>
      <a:accent4>
        <a:srgbClr val="59D7CE"/>
      </a:accent4>
      <a:accent5>
        <a:srgbClr val="A1C3FF"/>
      </a:accent5>
      <a:accent6>
        <a:srgbClr val="476090"/>
      </a:accent6>
      <a:hlink>
        <a:srgbClr val="ABB2B7"/>
      </a:hlink>
      <a:folHlink>
        <a:srgbClr val="ABB2B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